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83843" r:id="rId1"/>
  </p:sldMasterIdLst>
  <p:notesMasterIdLst>
    <p:notesMasterId r:id="rId46"/>
  </p:notesMasterIdLst>
  <p:handoutMasterIdLst>
    <p:handoutMasterId r:id="rId47"/>
  </p:handoutMasterIdLst>
  <p:sldIdLst>
    <p:sldId id="555" r:id="rId2"/>
    <p:sldId id="783" r:id="rId3"/>
    <p:sldId id="747" r:id="rId4"/>
    <p:sldId id="813" r:id="rId5"/>
    <p:sldId id="814" r:id="rId6"/>
    <p:sldId id="815" r:id="rId7"/>
    <p:sldId id="816" r:id="rId8"/>
    <p:sldId id="758" r:id="rId9"/>
    <p:sldId id="817" r:id="rId10"/>
    <p:sldId id="818" r:id="rId11"/>
    <p:sldId id="819" r:id="rId12"/>
    <p:sldId id="822" r:id="rId13"/>
    <p:sldId id="821" r:id="rId14"/>
    <p:sldId id="824" r:id="rId15"/>
    <p:sldId id="820" r:id="rId16"/>
    <p:sldId id="826" r:id="rId17"/>
    <p:sldId id="828" r:id="rId18"/>
    <p:sldId id="829" r:id="rId19"/>
    <p:sldId id="855" r:id="rId20"/>
    <p:sldId id="827" r:id="rId21"/>
    <p:sldId id="830" r:id="rId22"/>
    <p:sldId id="854" r:id="rId23"/>
    <p:sldId id="831" r:id="rId24"/>
    <p:sldId id="869" r:id="rId25"/>
    <p:sldId id="776" r:id="rId26"/>
    <p:sldId id="837" r:id="rId27"/>
    <p:sldId id="843" r:id="rId28"/>
    <p:sldId id="778" r:id="rId29"/>
    <p:sldId id="777" r:id="rId30"/>
    <p:sldId id="780" r:id="rId31"/>
    <p:sldId id="841" r:id="rId32"/>
    <p:sldId id="838" r:id="rId33"/>
    <p:sldId id="781" r:id="rId34"/>
    <p:sldId id="840" r:id="rId35"/>
    <p:sldId id="842" r:id="rId36"/>
    <p:sldId id="844" r:id="rId37"/>
    <p:sldId id="846" r:id="rId38"/>
    <p:sldId id="847" r:id="rId39"/>
    <p:sldId id="845" r:id="rId40"/>
    <p:sldId id="857" r:id="rId41"/>
    <p:sldId id="856" r:id="rId42"/>
    <p:sldId id="849" r:id="rId43"/>
    <p:sldId id="848" r:id="rId44"/>
    <p:sldId id="850" r:id="rId45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578">
          <p15:clr>
            <a:srgbClr val="A4A3A4"/>
          </p15:clr>
        </p15:guide>
        <p15:guide id="2" orient="horz" pos="1706">
          <p15:clr>
            <a:srgbClr val="A4A3A4"/>
          </p15:clr>
        </p15:guide>
        <p15:guide id="3" orient="horz" pos="2840">
          <p15:clr>
            <a:srgbClr val="A4A3A4"/>
          </p15:clr>
        </p15:guide>
        <p15:guide id="4" orient="horz" pos="3884">
          <p15:clr>
            <a:srgbClr val="A4A3A4"/>
          </p15:clr>
        </p15:guide>
        <p15:guide id="5" pos="208">
          <p15:clr>
            <a:srgbClr val="A4A3A4"/>
          </p15:clr>
        </p15:guide>
        <p15:guide id="6" pos="2018">
          <p15:clr>
            <a:srgbClr val="A4A3A4"/>
          </p15:clr>
        </p15:guide>
        <p15:guide id="7" pos="5556">
          <p15:clr>
            <a:srgbClr val="A4A3A4"/>
          </p15:clr>
        </p15:guide>
        <p15:guide id="8" pos="374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7AFFF"/>
    <a:srgbClr val="1A6784"/>
    <a:srgbClr val="BBFF4D"/>
    <a:srgbClr val="BFFF5A"/>
    <a:srgbClr val="BFFF53"/>
    <a:srgbClr val="EAE4D9"/>
    <a:srgbClr val="F2EFF2"/>
    <a:srgbClr val="E9D1DD"/>
    <a:srgbClr val="E5F5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924DB5F-6594-9441-98A4-F54FCC819B48}" v="22" dt="2020-09-26T16:14:36.00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ABFCF23-3B69-468F-B69F-88F6DE6A72F2}" styleName="Medium Style 1 –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Themed Style 1 –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84E427A-3D55-4303-BF80-6455036E1DE7}" styleName="Themed Style 1 –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2838BEF-8BB2-4498-84A7-C5851F593DF1}" styleName="Medium Style 4 –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884"/>
    <p:restoredTop sz="80653"/>
  </p:normalViewPr>
  <p:slideViewPr>
    <p:cSldViewPr>
      <p:cViewPr varScale="1">
        <p:scale>
          <a:sx n="116" d="100"/>
          <a:sy n="116" d="100"/>
        </p:scale>
        <p:origin x="512" y="176"/>
      </p:cViewPr>
      <p:guideLst>
        <p:guide orient="horz" pos="578"/>
        <p:guide orient="horz" pos="1706"/>
        <p:guide orient="horz" pos="2840"/>
        <p:guide orient="horz" pos="3884"/>
        <p:guide pos="208"/>
        <p:guide pos="2018"/>
        <p:guide pos="5556"/>
        <p:guide pos="374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57" d="100"/>
          <a:sy n="57" d="100"/>
        </p:scale>
        <p:origin x="-3792" y="-10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handoutMaster" Target="handoutMasters/handout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microsoft.com/office/2015/10/relationships/revisionInfo" Target="revisionInfo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ipani, Aldo" userId="3d811883-7188-4056-86e4-ebeb30c53017" providerId="ADAL" clId="{0C97AF31-43BD-EE43-B6C7-6475BAF3D5E0}"/>
    <pc:docChg chg="undo custSel addSld delSld modSld sldOrd">
      <pc:chgData name="Lipani, Aldo" userId="3d811883-7188-4056-86e4-ebeb30c53017" providerId="ADAL" clId="{0C97AF31-43BD-EE43-B6C7-6475BAF3D5E0}" dt="2019-10-06T14:40:04.670" v="8734" actId="20577"/>
      <pc:docMkLst>
        <pc:docMk/>
      </pc:docMkLst>
      <pc:sldChg chg="modSp">
        <pc:chgData name="Lipani, Aldo" userId="3d811883-7188-4056-86e4-ebeb30c53017" providerId="ADAL" clId="{0C97AF31-43BD-EE43-B6C7-6475BAF3D5E0}" dt="2019-10-04T17:05:08.035" v="55" actId="20577"/>
        <pc:sldMkLst>
          <pc:docMk/>
          <pc:sldMk cId="3972362767" sldId="555"/>
        </pc:sldMkLst>
        <pc:spChg chg="mod">
          <ac:chgData name="Lipani, Aldo" userId="3d811883-7188-4056-86e4-ebeb30c53017" providerId="ADAL" clId="{0C97AF31-43BD-EE43-B6C7-6475BAF3D5E0}" dt="2019-10-04T17:05:08.035" v="55" actId="20577"/>
          <ac:spMkLst>
            <pc:docMk/>
            <pc:sldMk cId="3972362767" sldId="555"/>
            <ac:spMk id="4099" creationId="{00000000-0000-0000-0000-000000000000}"/>
          </ac:spMkLst>
        </pc:spChg>
      </pc:sldChg>
      <pc:sldChg chg="modSp add ord">
        <pc:chgData name="Lipani, Aldo" userId="3d811883-7188-4056-86e4-ebeb30c53017" providerId="ADAL" clId="{0C97AF31-43BD-EE43-B6C7-6475BAF3D5E0}" dt="2019-10-04T17:19:46.944" v="256"/>
        <pc:sldMkLst>
          <pc:docMk/>
          <pc:sldMk cId="3198904571" sldId="776"/>
        </pc:sldMkLst>
        <pc:spChg chg="mod">
          <ac:chgData name="Lipani, Aldo" userId="3d811883-7188-4056-86e4-ebeb30c53017" providerId="ADAL" clId="{0C97AF31-43BD-EE43-B6C7-6475BAF3D5E0}" dt="2019-10-04T17:19:43.885" v="255" actId="20577"/>
          <ac:spMkLst>
            <pc:docMk/>
            <pc:sldMk cId="3198904571" sldId="776"/>
            <ac:spMk id="6" creationId="{566B908A-85C8-D84C-A24B-BA8943763699}"/>
          </ac:spMkLst>
        </pc:spChg>
      </pc:sldChg>
      <pc:sldChg chg="addSp delSp modSp add">
        <pc:chgData name="Lipani, Aldo" userId="3d811883-7188-4056-86e4-ebeb30c53017" providerId="ADAL" clId="{0C97AF31-43BD-EE43-B6C7-6475BAF3D5E0}" dt="2019-10-04T17:20:25.586" v="269" actId="20577"/>
        <pc:sldMkLst>
          <pc:docMk/>
          <pc:sldMk cId="2834985964" sldId="777"/>
        </pc:sldMkLst>
        <pc:spChg chg="del">
          <ac:chgData name="Lipani, Aldo" userId="3d811883-7188-4056-86e4-ebeb30c53017" providerId="ADAL" clId="{0C97AF31-43BD-EE43-B6C7-6475BAF3D5E0}" dt="2019-10-04T17:20:02.570" v="258"/>
          <ac:spMkLst>
            <pc:docMk/>
            <pc:sldMk cId="2834985964" sldId="777"/>
            <ac:spMk id="2" creationId="{63B682C7-BC8B-934A-A45B-57870B4FB07E}"/>
          </ac:spMkLst>
        </pc:spChg>
        <pc:spChg chg="del">
          <ac:chgData name="Lipani, Aldo" userId="3d811883-7188-4056-86e4-ebeb30c53017" providerId="ADAL" clId="{0C97AF31-43BD-EE43-B6C7-6475BAF3D5E0}" dt="2019-10-04T17:20:02.570" v="258"/>
          <ac:spMkLst>
            <pc:docMk/>
            <pc:sldMk cId="2834985964" sldId="777"/>
            <ac:spMk id="3" creationId="{65B882DD-C14A-6A4F-9977-E1FA8E1372A3}"/>
          </ac:spMkLst>
        </pc:spChg>
        <pc:spChg chg="add mod">
          <ac:chgData name="Lipani, Aldo" userId="3d811883-7188-4056-86e4-ebeb30c53017" providerId="ADAL" clId="{0C97AF31-43BD-EE43-B6C7-6475BAF3D5E0}" dt="2019-10-04T17:20:05.434" v="266" actId="20577"/>
          <ac:spMkLst>
            <pc:docMk/>
            <pc:sldMk cId="2834985964" sldId="777"/>
            <ac:spMk id="4" creationId="{DC47D56F-E375-3142-A3D8-4657E2410F61}"/>
          </ac:spMkLst>
        </pc:spChg>
        <pc:spChg chg="add mod">
          <ac:chgData name="Lipani, Aldo" userId="3d811883-7188-4056-86e4-ebeb30c53017" providerId="ADAL" clId="{0C97AF31-43BD-EE43-B6C7-6475BAF3D5E0}" dt="2019-10-04T17:20:25.586" v="269" actId="20577"/>
          <ac:spMkLst>
            <pc:docMk/>
            <pc:sldMk cId="2834985964" sldId="777"/>
            <ac:spMk id="5" creationId="{27A890EF-B062-FC4B-BC88-D5BC2AD60DB7}"/>
          </ac:spMkLst>
        </pc:spChg>
      </pc:sldChg>
    </pc:docChg>
  </pc:docChgLst>
  <pc:docChgLst>
    <pc:chgData name="Lipani, Aldo" userId="3d811883-7188-4056-86e4-ebeb30c53017" providerId="ADAL" clId="{3215D4EB-4E6F-1E44-BC52-19D9BFC4C212}"/>
    <pc:docChg chg="undo custSel addSld delSld modSld sldOrd">
      <pc:chgData name="Lipani, Aldo" userId="3d811883-7188-4056-86e4-ebeb30c53017" providerId="ADAL" clId="{3215D4EB-4E6F-1E44-BC52-19D9BFC4C212}" dt="2019-10-21T15:47:40.713" v="14747" actId="2696"/>
      <pc:docMkLst>
        <pc:docMk/>
      </pc:docMkLst>
      <pc:sldChg chg="modSp">
        <pc:chgData name="Lipani, Aldo" userId="3d811883-7188-4056-86e4-ebeb30c53017" providerId="ADAL" clId="{3215D4EB-4E6F-1E44-BC52-19D9BFC4C212}" dt="2019-10-12T12:38:46.830" v="913" actId="20577"/>
        <pc:sldMkLst>
          <pc:docMk/>
          <pc:sldMk cId="3972362767" sldId="555"/>
        </pc:sldMkLst>
        <pc:spChg chg="mod">
          <ac:chgData name="Lipani, Aldo" userId="3d811883-7188-4056-86e4-ebeb30c53017" providerId="ADAL" clId="{3215D4EB-4E6F-1E44-BC52-19D9BFC4C212}" dt="2019-10-12T12:38:46.830" v="913" actId="20577"/>
          <ac:spMkLst>
            <pc:docMk/>
            <pc:sldMk cId="3972362767" sldId="555"/>
            <ac:spMk id="4099" creationId="{00000000-0000-0000-0000-000000000000}"/>
          </ac:spMkLst>
        </pc:spChg>
      </pc:sldChg>
      <pc:sldChg chg="addSp modSp add">
        <pc:chgData name="Lipani, Aldo" userId="3d811883-7188-4056-86e4-ebeb30c53017" providerId="ADAL" clId="{3215D4EB-4E6F-1E44-BC52-19D9BFC4C212}" dt="2019-10-12T12:39:41.613" v="931" actId="20577"/>
        <pc:sldMkLst>
          <pc:docMk/>
          <pc:sldMk cId="3034892166" sldId="747"/>
        </pc:sldMkLst>
        <pc:spChg chg="add mod">
          <ac:chgData name="Lipani, Aldo" userId="3d811883-7188-4056-86e4-ebeb30c53017" providerId="ADAL" clId="{3215D4EB-4E6F-1E44-BC52-19D9BFC4C212}" dt="2019-10-12T12:39:33.193" v="918" actId="14100"/>
          <ac:spMkLst>
            <pc:docMk/>
            <pc:sldMk cId="3034892166" sldId="747"/>
            <ac:spMk id="7" creationId="{7A61E9B4-ECB3-EA49-ABA0-C622C462EC43}"/>
          </ac:spMkLst>
        </pc:spChg>
        <pc:spChg chg="add mod">
          <ac:chgData name="Lipani, Aldo" userId="3d811883-7188-4056-86e4-ebeb30c53017" providerId="ADAL" clId="{3215D4EB-4E6F-1E44-BC52-19D9BFC4C212}" dt="2019-10-12T12:39:41.613" v="931" actId="20577"/>
          <ac:spMkLst>
            <pc:docMk/>
            <pc:sldMk cId="3034892166" sldId="747"/>
            <ac:spMk id="9" creationId="{506456D1-DD92-DE43-87E5-0801F7E6138D}"/>
          </ac:spMkLst>
        </pc:spChg>
      </pc:sldChg>
      <pc:sldChg chg="delSp modSp add modAnim">
        <pc:chgData name="Lipani, Aldo" userId="3d811883-7188-4056-86e4-ebeb30c53017" providerId="ADAL" clId="{3215D4EB-4E6F-1E44-BC52-19D9BFC4C212}" dt="2019-10-14T11:51:42.503" v="14071"/>
        <pc:sldMkLst>
          <pc:docMk/>
          <pc:sldMk cId="2808441334" sldId="758"/>
        </pc:sldMkLst>
        <pc:spChg chg="mod">
          <ac:chgData name="Lipani, Aldo" userId="3d811883-7188-4056-86e4-ebeb30c53017" providerId="ADAL" clId="{3215D4EB-4E6F-1E44-BC52-19D9BFC4C212}" dt="2019-10-13T17:00:26.339" v="1133" actId="20577"/>
          <ac:spMkLst>
            <pc:docMk/>
            <pc:sldMk cId="2808441334" sldId="758"/>
            <ac:spMk id="3" creationId="{37A9ED5E-FC51-FB47-8B07-24FE448646D0}"/>
          </ac:spMkLst>
        </pc:spChg>
        <pc:spChg chg="del">
          <ac:chgData name="Lipani, Aldo" userId="3d811883-7188-4056-86e4-ebeb30c53017" providerId="ADAL" clId="{3215D4EB-4E6F-1E44-BC52-19D9BFC4C212}" dt="2019-10-12T12:43:16.523" v="1018" actId="478"/>
          <ac:spMkLst>
            <pc:docMk/>
            <pc:sldMk cId="2808441334" sldId="758"/>
            <ac:spMk id="4" creationId="{B42DA420-1C83-7543-8BBE-9E76235BBD20}"/>
          </ac:spMkLst>
        </pc:spChg>
        <pc:picChg chg="del">
          <ac:chgData name="Lipani, Aldo" userId="3d811883-7188-4056-86e4-ebeb30c53017" providerId="ADAL" clId="{3215D4EB-4E6F-1E44-BC52-19D9BFC4C212}" dt="2019-10-12T12:43:49.219" v="1101" actId="478"/>
          <ac:picMkLst>
            <pc:docMk/>
            <pc:sldMk cId="2808441334" sldId="758"/>
            <ac:picMk id="6" creationId="{F1F3EFC6-C0BD-F748-89B1-1605E8679728}"/>
          </ac:picMkLst>
        </pc:picChg>
      </pc:sldChg>
      <pc:sldChg chg="addSp modSp add">
        <pc:chgData name="Lipani, Aldo" userId="3d811883-7188-4056-86e4-ebeb30c53017" providerId="ADAL" clId="{3215D4EB-4E6F-1E44-BC52-19D9BFC4C212}" dt="2019-10-14T07:33:13.363" v="12545" actId="1076"/>
        <pc:sldMkLst>
          <pc:docMk/>
          <pc:sldMk cId="1434595258" sldId="774"/>
        </pc:sldMkLst>
        <pc:spChg chg="add mod">
          <ac:chgData name="Lipani, Aldo" userId="3d811883-7188-4056-86e4-ebeb30c53017" providerId="ADAL" clId="{3215D4EB-4E6F-1E44-BC52-19D9BFC4C212}" dt="2019-10-14T07:32:26.912" v="12544" actId="1076"/>
          <ac:spMkLst>
            <pc:docMk/>
            <pc:sldMk cId="1434595258" sldId="774"/>
            <ac:spMk id="2" creationId="{9AE5409A-9286-7044-A1EA-52438B22570C}"/>
          </ac:spMkLst>
        </pc:spChg>
        <pc:spChg chg="mod">
          <ac:chgData name="Lipani, Aldo" userId="3d811883-7188-4056-86e4-ebeb30c53017" providerId="ADAL" clId="{3215D4EB-4E6F-1E44-BC52-19D9BFC4C212}" dt="2019-10-14T07:33:13.363" v="12545" actId="1076"/>
          <ac:spMkLst>
            <pc:docMk/>
            <pc:sldMk cId="1434595258" sldId="774"/>
            <ac:spMk id="18" creationId="{72724FD1-1382-D145-B1B6-6C1EFC4C7110}"/>
          </ac:spMkLst>
        </pc:spChg>
        <pc:picChg chg="mod">
          <ac:chgData name="Lipani, Aldo" userId="3d811883-7188-4056-86e4-ebeb30c53017" providerId="ADAL" clId="{3215D4EB-4E6F-1E44-BC52-19D9BFC4C212}" dt="2019-10-14T07:33:13.363" v="12545" actId="1076"/>
          <ac:picMkLst>
            <pc:docMk/>
            <pc:sldMk cId="1434595258" sldId="774"/>
            <ac:picMk id="17" creationId="{5BDDDEFB-CFB0-6742-AADD-1DD215E11B8D}"/>
          </ac:picMkLst>
        </pc:picChg>
      </pc:sldChg>
      <pc:sldChg chg="addSp delSp modSp">
        <pc:chgData name="Lipani, Aldo" userId="3d811883-7188-4056-86e4-ebeb30c53017" providerId="ADAL" clId="{3215D4EB-4E6F-1E44-BC52-19D9BFC4C212}" dt="2019-10-14T12:22:39.422" v="14550"/>
        <pc:sldMkLst>
          <pc:docMk/>
          <pc:sldMk cId="3198904571" sldId="776"/>
        </pc:sldMkLst>
        <pc:spChg chg="add mod">
          <ac:chgData name="Lipani, Aldo" userId="3d811883-7188-4056-86e4-ebeb30c53017" providerId="ADAL" clId="{3215D4EB-4E6F-1E44-BC52-19D9BFC4C212}" dt="2019-10-14T12:22:39.422" v="14550"/>
          <ac:spMkLst>
            <pc:docMk/>
            <pc:sldMk cId="3198904571" sldId="776"/>
            <ac:spMk id="2" creationId="{21CD2580-E952-244B-8CEB-2680B87854C4}"/>
          </ac:spMkLst>
        </pc:spChg>
        <pc:spChg chg="del">
          <ac:chgData name="Lipani, Aldo" userId="3d811883-7188-4056-86e4-ebeb30c53017" providerId="ADAL" clId="{3215D4EB-4E6F-1E44-BC52-19D9BFC4C212}" dt="2019-10-14T12:22:28.856" v="14549"/>
          <ac:spMkLst>
            <pc:docMk/>
            <pc:sldMk cId="3198904571" sldId="776"/>
            <ac:spMk id="4" creationId="{100D4CF5-A243-4A4E-9085-E690E37B672E}"/>
          </ac:spMkLst>
        </pc:spChg>
        <pc:spChg chg="mod">
          <ac:chgData name="Lipani, Aldo" userId="3d811883-7188-4056-86e4-ebeb30c53017" providerId="ADAL" clId="{3215D4EB-4E6F-1E44-BC52-19D9BFC4C212}" dt="2019-10-13T19:26:04.809" v="7479" actId="20577"/>
          <ac:spMkLst>
            <pc:docMk/>
            <pc:sldMk cId="3198904571" sldId="776"/>
            <ac:spMk id="6" creationId="{566B908A-85C8-D84C-A24B-BA8943763699}"/>
          </ac:spMkLst>
        </pc:spChg>
      </pc:sldChg>
      <pc:sldChg chg="addSp modSp">
        <pc:chgData name="Lipani, Aldo" userId="3d811883-7188-4056-86e4-ebeb30c53017" providerId="ADAL" clId="{3215D4EB-4E6F-1E44-BC52-19D9BFC4C212}" dt="2019-10-14T12:24:15.940" v="14554"/>
        <pc:sldMkLst>
          <pc:docMk/>
          <pc:sldMk cId="2834985964" sldId="777"/>
        </pc:sldMkLst>
        <pc:spChg chg="add mod">
          <ac:chgData name="Lipani, Aldo" userId="3d811883-7188-4056-86e4-ebeb30c53017" providerId="ADAL" clId="{3215D4EB-4E6F-1E44-BC52-19D9BFC4C212}" dt="2019-10-14T12:24:15.940" v="14554"/>
          <ac:spMkLst>
            <pc:docMk/>
            <pc:sldMk cId="2834985964" sldId="777"/>
            <ac:spMk id="2" creationId="{13A0116D-44C0-154E-AA94-A60E8A0B2C19}"/>
          </ac:spMkLst>
        </pc:spChg>
        <pc:spChg chg="mod">
          <ac:chgData name="Lipani, Aldo" userId="3d811883-7188-4056-86e4-ebeb30c53017" providerId="ADAL" clId="{3215D4EB-4E6F-1E44-BC52-19D9BFC4C212}" dt="2019-10-13T23:32:48.679" v="8441" actId="20577"/>
          <ac:spMkLst>
            <pc:docMk/>
            <pc:sldMk cId="2834985964" sldId="777"/>
            <ac:spMk id="4" creationId="{DC47D56F-E375-3142-A3D8-4657E2410F61}"/>
          </ac:spMkLst>
        </pc:spChg>
        <pc:spChg chg="mod">
          <ac:chgData name="Lipani, Aldo" userId="3d811883-7188-4056-86e4-ebeb30c53017" providerId="ADAL" clId="{3215D4EB-4E6F-1E44-BC52-19D9BFC4C212}" dt="2019-10-14T06:49:23.908" v="10701" actId="2711"/>
          <ac:spMkLst>
            <pc:docMk/>
            <pc:sldMk cId="2834985964" sldId="777"/>
            <ac:spMk id="5" creationId="{27A890EF-B062-FC4B-BC88-D5BC2AD60DB7}"/>
          </ac:spMkLst>
        </pc:spChg>
      </pc:sldChg>
      <pc:sldChg chg="addSp modSp add ord">
        <pc:chgData name="Lipani, Aldo" userId="3d811883-7188-4056-86e4-ebeb30c53017" providerId="ADAL" clId="{3215D4EB-4E6F-1E44-BC52-19D9BFC4C212}" dt="2019-10-14T12:23:51.982" v="14553"/>
        <pc:sldMkLst>
          <pc:docMk/>
          <pc:sldMk cId="1804844862" sldId="778"/>
        </pc:sldMkLst>
        <pc:spChg chg="add mod">
          <ac:chgData name="Lipani, Aldo" userId="3d811883-7188-4056-86e4-ebeb30c53017" providerId="ADAL" clId="{3215D4EB-4E6F-1E44-BC52-19D9BFC4C212}" dt="2019-10-14T12:23:51.982" v="14553"/>
          <ac:spMkLst>
            <pc:docMk/>
            <pc:sldMk cId="1804844862" sldId="778"/>
            <ac:spMk id="2" creationId="{547E862C-7FC0-3940-8337-2FABD2AB1EDA}"/>
          </ac:spMkLst>
        </pc:spChg>
        <pc:spChg chg="mod">
          <ac:chgData name="Lipani, Aldo" userId="3d811883-7188-4056-86e4-ebeb30c53017" providerId="ADAL" clId="{3215D4EB-4E6F-1E44-BC52-19D9BFC4C212}" dt="2019-10-06T15:07:20.867" v="67" actId="20577"/>
          <ac:spMkLst>
            <pc:docMk/>
            <pc:sldMk cId="1804844862" sldId="778"/>
            <ac:spMk id="4" creationId="{DC47D56F-E375-3142-A3D8-4657E2410F61}"/>
          </ac:spMkLst>
        </pc:spChg>
        <pc:spChg chg="mod">
          <ac:chgData name="Lipani, Aldo" userId="3d811883-7188-4056-86e4-ebeb30c53017" providerId="ADAL" clId="{3215D4EB-4E6F-1E44-BC52-19D9BFC4C212}" dt="2019-10-14T06:35:13.222" v="9658" actId="20577"/>
          <ac:spMkLst>
            <pc:docMk/>
            <pc:sldMk cId="1804844862" sldId="778"/>
            <ac:spMk id="5" creationId="{27A890EF-B062-FC4B-BC88-D5BC2AD60DB7}"/>
          </ac:spMkLst>
        </pc:spChg>
        <pc:picChg chg="add mod">
          <ac:chgData name="Lipani, Aldo" userId="3d811883-7188-4056-86e4-ebeb30c53017" providerId="ADAL" clId="{3215D4EB-4E6F-1E44-BC52-19D9BFC4C212}" dt="2019-10-14T06:35:18.878" v="9660" actId="1076"/>
          <ac:picMkLst>
            <pc:docMk/>
            <pc:sldMk cId="1804844862" sldId="778"/>
            <ac:picMk id="6" creationId="{A73C3E5D-948A-134F-AB02-235D5CA91EA1}"/>
          </ac:picMkLst>
        </pc:picChg>
      </pc:sldChg>
      <pc:sldChg chg="addSp delSp modSp add">
        <pc:chgData name="Lipani, Aldo" userId="3d811883-7188-4056-86e4-ebeb30c53017" providerId="ADAL" clId="{3215D4EB-4E6F-1E44-BC52-19D9BFC4C212}" dt="2019-10-14T12:25:09.064" v="14569" actId="20577"/>
        <pc:sldMkLst>
          <pc:docMk/>
          <pc:sldMk cId="2171363633" sldId="780"/>
        </pc:sldMkLst>
        <pc:spChg chg="add del mod">
          <ac:chgData name="Lipani, Aldo" userId="3d811883-7188-4056-86e4-ebeb30c53017" providerId="ADAL" clId="{3215D4EB-4E6F-1E44-BC52-19D9BFC4C212}" dt="2019-10-13T23:30:11.474" v="8403" actId="478"/>
          <ac:spMkLst>
            <pc:docMk/>
            <pc:sldMk cId="2171363633" sldId="780"/>
            <ac:spMk id="2" creationId="{413F63AA-1A93-CC45-B4BA-AA86BDBF2395}"/>
          </ac:spMkLst>
        </pc:spChg>
        <pc:spChg chg="add mod">
          <ac:chgData name="Lipani, Aldo" userId="3d811883-7188-4056-86e4-ebeb30c53017" providerId="ADAL" clId="{3215D4EB-4E6F-1E44-BC52-19D9BFC4C212}" dt="2019-10-14T12:24:47.104" v="14555"/>
          <ac:spMkLst>
            <pc:docMk/>
            <pc:sldMk cId="2171363633" sldId="780"/>
            <ac:spMk id="2" creationId="{4BBA2865-71A2-7E4D-AB60-23172C73E983}"/>
          </ac:spMkLst>
        </pc:spChg>
        <pc:spChg chg="mod">
          <ac:chgData name="Lipani, Aldo" userId="3d811883-7188-4056-86e4-ebeb30c53017" providerId="ADAL" clId="{3215D4EB-4E6F-1E44-BC52-19D9BFC4C212}" dt="2019-10-14T06:50:20.498" v="10743" actId="20577"/>
          <ac:spMkLst>
            <pc:docMk/>
            <pc:sldMk cId="2171363633" sldId="780"/>
            <ac:spMk id="4" creationId="{DC47D56F-E375-3142-A3D8-4657E2410F61}"/>
          </ac:spMkLst>
        </pc:spChg>
        <pc:spChg chg="mod">
          <ac:chgData name="Lipani, Aldo" userId="3d811883-7188-4056-86e4-ebeb30c53017" providerId="ADAL" clId="{3215D4EB-4E6F-1E44-BC52-19D9BFC4C212}" dt="2019-10-14T12:25:09.064" v="14569" actId="20577"/>
          <ac:spMkLst>
            <pc:docMk/>
            <pc:sldMk cId="2171363633" sldId="780"/>
            <ac:spMk id="5" creationId="{27A890EF-B062-FC4B-BC88-D5BC2AD60DB7}"/>
          </ac:spMkLst>
        </pc:spChg>
        <pc:spChg chg="add del mod">
          <ac:chgData name="Lipani, Aldo" userId="3d811883-7188-4056-86e4-ebeb30c53017" providerId="ADAL" clId="{3215D4EB-4E6F-1E44-BC52-19D9BFC4C212}" dt="2019-10-13T23:30:01.229" v="8401" actId="478"/>
          <ac:spMkLst>
            <pc:docMk/>
            <pc:sldMk cId="2171363633" sldId="780"/>
            <ac:spMk id="6" creationId="{6D508EA6-2525-CF4D-A758-0DA977EDCB04}"/>
          </ac:spMkLst>
        </pc:spChg>
        <pc:spChg chg="add del mod">
          <ac:chgData name="Lipani, Aldo" userId="3d811883-7188-4056-86e4-ebeb30c53017" providerId="ADAL" clId="{3215D4EB-4E6F-1E44-BC52-19D9BFC4C212}" dt="2019-10-13T23:29:59.250" v="8400" actId="478"/>
          <ac:spMkLst>
            <pc:docMk/>
            <pc:sldMk cId="2171363633" sldId="780"/>
            <ac:spMk id="10" creationId="{D6A18B23-03F7-FB47-9910-26BABE78EB11}"/>
          </ac:spMkLst>
        </pc:spChg>
        <pc:spChg chg="add del mod">
          <ac:chgData name="Lipani, Aldo" userId="3d811883-7188-4056-86e4-ebeb30c53017" providerId="ADAL" clId="{3215D4EB-4E6F-1E44-BC52-19D9BFC4C212}" dt="2019-10-13T23:30:13.935" v="8404" actId="478"/>
          <ac:spMkLst>
            <pc:docMk/>
            <pc:sldMk cId="2171363633" sldId="780"/>
            <ac:spMk id="12" creationId="{4AB06840-568B-5F4A-98F4-F28B54FD53D3}"/>
          </ac:spMkLst>
        </pc:spChg>
        <pc:spChg chg="add del mod">
          <ac:chgData name="Lipani, Aldo" userId="3d811883-7188-4056-86e4-ebeb30c53017" providerId="ADAL" clId="{3215D4EB-4E6F-1E44-BC52-19D9BFC4C212}" dt="2019-10-13T23:31:08.552" v="8424" actId="11529"/>
          <ac:spMkLst>
            <pc:docMk/>
            <pc:sldMk cId="2171363633" sldId="780"/>
            <ac:spMk id="15" creationId="{AD447370-BD13-DD4E-BD96-E88AA7C4BC63}"/>
          </ac:spMkLst>
        </pc:spChg>
        <pc:picChg chg="add del mod">
          <ac:chgData name="Lipani, Aldo" userId="3d811883-7188-4056-86e4-ebeb30c53017" providerId="ADAL" clId="{3215D4EB-4E6F-1E44-BC52-19D9BFC4C212}" dt="2019-10-13T23:32:05.763" v="8432" actId="478"/>
          <ac:picMkLst>
            <pc:docMk/>
            <pc:sldMk cId="2171363633" sldId="780"/>
            <ac:picMk id="3" creationId="{3C74EB2B-7859-C94D-8705-5F98EA8BD5AB}"/>
          </ac:picMkLst>
        </pc:picChg>
        <pc:picChg chg="add del mod">
          <ac:chgData name="Lipani, Aldo" userId="3d811883-7188-4056-86e4-ebeb30c53017" providerId="ADAL" clId="{3215D4EB-4E6F-1E44-BC52-19D9BFC4C212}" dt="2019-10-13T23:32:05.132" v="8431" actId="478"/>
          <ac:picMkLst>
            <pc:docMk/>
            <pc:sldMk cId="2171363633" sldId="780"/>
            <ac:picMk id="7" creationId="{14DD2813-D399-F542-A2E0-E581BECDCDB8}"/>
          </ac:picMkLst>
        </pc:picChg>
        <pc:picChg chg="add del mod">
          <ac:chgData name="Lipani, Aldo" userId="3d811883-7188-4056-86e4-ebeb30c53017" providerId="ADAL" clId="{3215D4EB-4E6F-1E44-BC52-19D9BFC4C212}" dt="2019-10-13T23:32:06.436" v="8433" actId="478"/>
          <ac:picMkLst>
            <pc:docMk/>
            <pc:sldMk cId="2171363633" sldId="780"/>
            <ac:picMk id="8" creationId="{FE35DD51-26EC-124B-A749-BDD7F05D6A43}"/>
          </ac:picMkLst>
        </pc:picChg>
        <pc:picChg chg="add del mod">
          <ac:chgData name="Lipani, Aldo" userId="3d811883-7188-4056-86e4-ebeb30c53017" providerId="ADAL" clId="{3215D4EB-4E6F-1E44-BC52-19D9BFC4C212}" dt="2019-10-13T23:32:04.516" v="8430" actId="478"/>
          <ac:picMkLst>
            <pc:docMk/>
            <pc:sldMk cId="2171363633" sldId="780"/>
            <ac:picMk id="9" creationId="{4A98AC6D-9C05-1644-98A4-7FEDFEBA1BE5}"/>
          </ac:picMkLst>
        </pc:picChg>
        <pc:picChg chg="add del mod">
          <ac:chgData name="Lipani, Aldo" userId="3d811883-7188-4056-86e4-ebeb30c53017" providerId="ADAL" clId="{3215D4EB-4E6F-1E44-BC52-19D9BFC4C212}" dt="2019-10-13T23:32:02.281" v="8428" actId="478"/>
          <ac:picMkLst>
            <pc:docMk/>
            <pc:sldMk cId="2171363633" sldId="780"/>
            <ac:picMk id="11" creationId="{D488319D-F92A-454E-B2A4-5289BED3ADE2}"/>
          </ac:picMkLst>
        </pc:picChg>
        <pc:picChg chg="add del">
          <ac:chgData name="Lipani, Aldo" userId="3d811883-7188-4056-86e4-ebeb30c53017" providerId="ADAL" clId="{3215D4EB-4E6F-1E44-BC52-19D9BFC4C212}" dt="2019-10-13T23:26:56.789" v="8395"/>
          <ac:picMkLst>
            <pc:docMk/>
            <pc:sldMk cId="2171363633" sldId="780"/>
            <ac:picMk id="13" creationId="{59349F12-1F80-8943-877D-282C6E096FE5}"/>
          </ac:picMkLst>
        </pc:picChg>
        <pc:picChg chg="add del mod">
          <ac:chgData name="Lipani, Aldo" userId="3d811883-7188-4056-86e4-ebeb30c53017" providerId="ADAL" clId="{3215D4EB-4E6F-1E44-BC52-19D9BFC4C212}" dt="2019-10-13T23:32:03.452" v="8429" actId="478"/>
          <ac:picMkLst>
            <pc:docMk/>
            <pc:sldMk cId="2171363633" sldId="780"/>
            <ac:picMk id="14" creationId="{F770F14B-DB70-9A4F-84FC-536D7D6D208A}"/>
          </ac:picMkLst>
        </pc:picChg>
        <pc:cxnChg chg="add del mod">
          <ac:chgData name="Lipani, Aldo" userId="3d811883-7188-4056-86e4-ebeb30c53017" providerId="ADAL" clId="{3215D4EB-4E6F-1E44-BC52-19D9BFC4C212}" dt="2019-10-13T23:31:29.746" v="8426" actId="478"/>
          <ac:cxnSpMkLst>
            <pc:docMk/>
            <pc:sldMk cId="2171363633" sldId="780"/>
            <ac:cxnSpMk id="17" creationId="{876FC8E6-A6C4-C44A-B5D1-277706023054}"/>
          </ac:cxnSpMkLst>
        </pc:cxnChg>
      </pc:sldChg>
      <pc:sldChg chg="addSp delSp modSp add ord modAnim">
        <pc:chgData name="Lipani, Aldo" userId="3d811883-7188-4056-86e4-ebeb30c53017" providerId="ADAL" clId="{3215D4EB-4E6F-1E44-BC52-19D9BFC4C212}" dt="2019-10-14T06:22:08.138" v="9169"/>
        <pc:sldMkLst>
          <pc:docMk/>
          <pc:sldMk cId="4072417600" sldId="781"/>
        </pc:sldMkLst>
        <pc:spChg chg="add mod">
          <ac:chgData name="Lipani, Aldo" userId="3d811883-7188-4056-86e4-ebeb30c53017" providerId="ADAL" clId="{3215D4EB-4E6F-1E44-BC52-19D9BFC4C212}" dt="2019-10-14T06:12:45.489" v="8884" actId="14100"/>
          <ac:spMkLst>
            <pc:docMk/>
            <pc:sldMk cId="4072417600" sldId="781"/>
            <ac:spMk id="3" creationId="{DFA54837-BFF6-CE4B-B090-8BC4B11728E3}"/>
          </ac:spMkLst>
        </pc:spChg>
        <pc:spChg chg="mod">
          <ac:chgData name="Lipani, Aldo" userId="3d811883-7188-4056-86e4-ebeb30c53017" providerId="ADAL" clId="{3215D4EB-4E6F-1E44-BC52-19D9BFC4C212}" dt="2019-10-06T15:11:55.255" v="872" actId="20577"/>
          <ac:spMkLst>
            <pc:docMk/>
            <pc:sldMk cId="4072417600" sldId="781"/>
            <ac:spMk id="4" creationId="{DC47D56F-E375-3142-A3D8-4657E2410F61}"/>
          </ac:spMkLst>
        </pc:spChg>
        <pc:spChg chg="mod">
          <ac:chgData name="Lipani, Aldo" userId="3d811883-7188-4056-86e4-ebeb30c53017" providerId="ADAL" clId="{3215D4EB-4E6F-1E44-BC52-19D9BFC4C212}" dt="2019-10-14T06:04:24.363" v="8757" actId="20577"/>
          <ac:spMkLst>
            <pc:docMk/>
            <pc:sldMk cId="4072417600" sldId="781"/>
            <ac:spMk id="5" creationId="{27A890EF-B062-FC4B-BC88-D5BC2AD60DB7}"/>
          </ac:spMkLst>
        </pc:spChg>
        <pc:spChg chg="add mod">
          <ac:chgData name="Lipani, Aldo" userId="3d811883-7188-4056-86e4-ebeb30c53017" providerId="ADAL" clId="{3215D4EB-4E6F-1E44-BC52-19D9BFC4C212}" dt="2019-10-14T06:12:55.725" v="8887" actId="1076"/>
          <ac:spMkLst>
            <pc:docMk/>
            <pc:sldMk cId="4072417600" sldId="781"/>
            <ac:spMk id="6" creationId="{4DFA8764-2FE1-6F43-A0F2-90C8E415ACED}"/>
          </ac:spMkLst>
        </pc:spChg>
        <pc:spChg chg="add del mod">
          <ac:chgData name="Lipani, Aldo" userId="3d811883-7188-4056-86e4-ebeb30c53017" providerId="ADAL" clId="{3215D4EB-4E6F-1E44-BC52-19D9BFC4C212}" dt="2019-10-14T06:13:05.951" v="8889" actId="478"/>
          <ac:spMkLst>
            <pc:docMk/>
            <pc:sldMk cId="4072417600" sldId="781"/>
            <ac:spMk id="7" creationId="{BBD0ECCA-65D3-4144-9795-4EA45C3F9A01}"/>
          </ac:spMkLst>
        </pc:spChg>
        <pc:spChg chg="add mod">
          <ac:chgData name="Lipani, Aldo" userId="3d811883-7188-4056-86e4-ebeb30c53017" providerId="ADAL" clId="{3215D4EB-4E6F-1E44-BC52-19D9BFC4C212}" dt="2019-10-14T06:15:54.359" v="9056" actId="20577"/>
          <ac:spMkLst>
            <pc:docMk/>
            <pc:sldMk cId="4072417600" sldId="781"/>
            <ac:spMk id="13" creationId="{22296ED8-0DD2-1E45-AFB4-416AC05FC63A}"/>
          </ac:spMkLst>
        </pc:spChg>
        <pc:picChg chg="add del mod">
          <ac:chgData name="Lipani, Aldo" userId="3d811883-7188-4056-86e4-ebeb30c53017" providerId="ADAL" clId="{3215D4EB-4E6F-1E44-BC52-19D9BFC4C212}" dt="2019-10-14T06:10:57.714" v="8866" actId="478"/>
          <ac:picMkLst>
            <pc:docMk/>
            <pc:sldMk cId="4072417600" sldId="781"/>
            <ac:picMk id="2" creationId="{FE732FDF-488A-2E42-A734-273BE5871070}"/>
          </ac:picMkLst>
        </pc:picChg>
        <pc:picChg chg="add mod">
          <ac:chgData name="Lipani, Aldo" userId="3d811883-7188-4056-86e4-ebeb30c53017" providerId="ADAL" clId="{3215D4EB-4E6F-1E44-BC52-19D9BFC4C212}" dt="2019-10-14T06:16:15.548" v="9060" actId="1076"/>
          <ac:picMkLst>
            <pc:docMk/>
            <pc:sldMk cId="4072417600" sldId="781"/>
            <ac:picMk id="8" creationId="{4B5B1938-BC18-9843-94EF-FA6C8ED71F9D}"/>
          </ac:picMkLst>
        </pc:picChg>
        <pc:picChg chg="add mod">
          <ac:chgData name="Lipani, Aldo" userId="3d811883-7188-4056-86e4-ebeb30c53017" providerId="ADAL" clId="{3215D4EB-4E6F-1E44-BC52-19D9BFC4C212}" dt="2019-10-14T06:12:06.129" v="8873" actId="1038"/>
          <ac:picMkLst>
            <pc:docMk/>
            <pc:sldMk cId="4072417600" sldId="781"/>
            <ac:picMk id="9" creationId="{1F3A86B6-3E01-4449-9F9C-F76303346C6D}"/>
          </ac:picMkLst>
        </pc:picChg>
        <pc:cxnChg chg="add mod">
          <ac:chgData name="Lipani, Aldo" userId="3d811883-7188-4056-86e4-ebeb30c53017" providerId="ADAL" clId="{3215D4EB-4E6F-1E44-BC52-19D9BFC4C212}" dt="2019-10-14T06:16:02.985" v="9057" actId="208"/>
          <ac:cxnSpMkLst>
            <pc:docMk/>
            <pc:sldMk cId="4072417600" sldId="781"/>
            <ac:cxnSpMk id="11" creationId="{D6E43ED3-7FB2-824E-99EC-1442CDF3EDAF}"/>
          </ac:cxnSpMkLst>
        </pc:cxnChg>
      </pc:sldChg>
      <pc:sldChg chg="modSp add ord">
        <pc:chgData name="Lipani, Aldo" userId="3d811883-7188-4056-86e4-ebeb30c53017" providerId="ADAL" clId="{3215D4EB-4E6F-1E44-BC52-19D9BFC4C212}" dt="2019-10-12T12:40:12.953" v="943" actId="20577"/>
        <pc:sldMkLst>
          <pc:docMk/>
          <pc:sldMk cId="844796453" sldId="783"/>
        </pc:sldMkLst>
        <pc:spChg chg="mod">
          <ac:chgData name="Lipani, Aldo" userId="3d811883-7188-4056-86e4-ebeb30c53017" providerId="ADAL" clId="{3215D4EB-4E6F-1E44-BC52-19D9BFC4C212}" dt="2019-10-12T12:40:12.953" v="943" actId="20577"/>
          <ac:spMkLst>
            <pc:docMk/>
            <pc:sldMk cId="844796453" sldId="783"/>
            <ac:spMk id="6" creationId="{566B908A-85C8-D84C-A24B-BA8943763699}"/>
          </ac:spMkLst>
        </pc:spChg>
      </pc:sldChg>
      <pc:sldChg chg="modSp add">
        <pc:chgData name="Lipani, Aldo" userId="3d811883-7188-4056-86e4-ebeb30c53017" providerId="ADAL" clId="{3215D4EB-4E6F-1E44-BC52-19D9BFC4C212}" dt="2019-10-12T12:41:10.731" v="952" actId="20577"/>
        <pc:sldMkLst>
          <pc:docMk/>
          <pc:sldMk cId="4046377026" sldId="813"/>
        </pc:sldMkLst>
        <pc:spChg chg="mod">
          <ac:chgData name="Lipani, Aldo" userId="3d811883-7188-4056-86e4-ebeb30c53017" providerId="ADAL" clId="{3215D4EB-4E6F-1E44-BC52-19D9BFC4C212}" dt="2019-10-12T12:41:10.731" v="952" actId="20577"/>
          <ac:spMkLst>
            <pc:docMk/>
            <pc:sldMk cId="4046377026" sldId="813"/>
            <ac:spMk id="2" creationId="{D2D622CB-3AC4-A848-BE8D-B218E603F311}"/>
          </ac:spMkLst>
        </pc:spChg>
      </pc:sldChg>
      <pc:sldChg chg="add">
        <pc:chgData name="Lipani, Aldo" userId="3d811883-7188-4056-86e4-ebeb30c53017" providerId="ADAL" clId="{3215D4EB-4E6F-1E44-BC52-19D9BFC4C212}" dt="2019-10-12T12:40:56.550" v="944"/>
        <pc:sldMkLst>
          <pc:docMk/>
          <pc:sldMk cId="3816615933" sldId="814"/>
        </pc:sldMkLst>
      </pc:sldChg>
      <pc:sldChg chg="modSp add">
        <pc:chgData name="Lipani, Aldo" userId="3d811883-7188-4056-86e4-ebeb30c53017" providerId="ADAL" clId="{3215D4EB-4E6F-1E44-BC52-19D9BFC4C212}" dt="2019-10-12T12:41:26.167" v="960" actId="20577"/>
        <pc:sldMkLst>
          <pc:docMk/>
          <pc:sldMk cId="3343193390" sldId="815"/>
        </pc:sldMkLst>
        <pc:spChg chg="mod">
          <ac:chgData name="Lipani, Aldo" userId="3d811883-7188-4056-86e4-ebeb30c53017" providerId="ADAL" clId="{3215D4EB-4E6F-1E44-BC52-19D9BFC4C212}" dt="2019-10-12T12:41:26.167" v="960" actId="20577"/>
          <ac:spMkLst>
            <pc:docMk/>
            <pc:sldMk cId="3343193390" sldId="815"/>
            <ac:spMk id="2" creationId="{D2D622CB-3AC4-A848-BE8D-B218E603F311}"/>
          </ac:spMkLst>
        </pc:spChg>
      </pc:sldChg>
      <pc:sldChg chg="add">
        <pc:chgData name="Lipani, Aldo" userId="3d811883-7188-4056-86e4-ebeb30c53017" providerId="ADAL" clId="{3215D4EB-4E6F-1E44-BC52-19D9BFC4C212}" dt="2019-10-12T12:40:56.550" v="944"/>
        <pc:sldMkLst>
          <pc:docMk/>
          <pc:sldMk cId="276729484" sldId="816"/>
        </pc:sldMkLst>
      </pc:sldChg>
      <pc:sldChg chg="modSp add">
        <pc:chgData name="Lipani, Aldo" userId="3d811883-7188-4056-86e4-ebeb30c53017" providerId="ADAL" clId="{3215D4EB-4E6F-1E44-BC52-19D9BFC4C212}" dt="2019-10-14T11:53:09.500" v="14126" actId="20577"/>
        <pc:sldMkLst>
          <pc:docMk/>
          <pc:sldMk cId="958113742" sldId="817"/>
        </pc:sldMkLst>
        <pc:spChg chg="mod">
          <ac:chgData name="Lipani, Aldo" userId="3d811883-7188-4056-86e4-ebeb30c53017" providerId="ADAL" clId="{3215D4EB-4E6F-1E44-BC52-19D9BFC4C212}" dt="2019-10-13T17:00:55.889" v="1157" actId="20577"/>
          <ac:spMkLst>
            <pc:docMk/>
            <pc:sldMk cId="958113742" sldId="817"/>
            <ac:spMk id="2" creationId="{1323FC00-5AEA-D548-A29B-74552884F99B}"/>
          </ac:spMkLst>
        </pc:spChg>
        <pc:spChg chg="mod">
          <ac:chgData name="Lipani, Aldo" userId="3d811883-7188-4056-86e4-ebeb30c53017" providerId="ADAL" clId="{3215D4EB-4E6F-1E44-BC52-19D9BFC4C212}" dt="2019-10-14T11:53:09.500" v="14126" actId="20577"/>
          <ac:spMkLst>
            <pc:docMk/>
            <pc:sldMk cId="958113742" sldId="817"/>
            <ac:spMk id="3" creationId="{37A9ED5E-FC51-FB47-8B07-24FE448646D0}"/>
          </ac:spMkLst>
        </pc:spChg>
      </pc:sldChg>
      <pc:sldChg chg="modSp add">
        <pc:chgData name="Lipani, Aldo" userId="3d811883-7188-4056-86e4-ebeb30c53017" providerId="ADAL" clId="{3215D4EB-4E6F-1E44-BC52-19D9BFC4C212}" dt="2019-10-14T11:53:42.604" v="14128" actId="20577"/>
        <pc:sldMkLst>
          <pc:docMk/>
          <pc:sldMk cId="3918311544" sldId="818"/>
        </pc:sldMkLst>
        <pc:spChg chg="mod">
          <ac:chgData name="Lipani, Aldo" userId="3d811883-7188-4056-86e4-ebeb30c53017" providerId="ADAL" clId="{3215D4EB-4E6F-1E44-BC52-19D9BFC4C212}" dt="2019-10-13T17:20:48.119" v="1899" actId="2711"/>
          <ac:spMkLst>
            <pc:docMk/>
            <pc:sldMk cId="3918311544" sldId="818"/>
            <ac:spMk id="2" creationId="{1323FC00-5AEA-D548-A29B-74552884F99B}"/>
          </ac:spMkLst>
        </pc:spChg>
        <pc:spChg chg="mod">
          <ac:chgData name="Lipani, Aldo" userId="3d811883-7188-4056-86e4-ebeb30c53017" providerId="ADAL" clId="{3215D4EB-4E6F-1E44-BC52-19D9BFC4C212}" dt="2019-10-14T11:53:42.604" v="14128" actId="20577"/>
          <ac:spMkLst>
            <pc:docMk/>
            <pc:sldMk cId="3918311544" sldId="818"/>
            <ac:spMk id="3" creationId="{37A9ED5E-FC51-FB47-8B07-24FE448646D0}"/>
          </ac:spMkLst>
        </pc:spChg>
      </pc:sldChg>
      <pc:sldChg chg="addSp delSp modSp add">
        <pc:chgData name="Lipani, Aldo" userId="3d811883-7188-4056-86e4-ebeb30c53017" providerId="ADAL" clId="{3215D4EB-4E6F-1E44-BC52-19D9BFC4C212}" dt="2019-10-14T11:57:02.308" v="14352" actId="404"/>
        <pc:sldMkLst>
          <pc:docMk/>
          <pc:sldMk cId="2473890635" sldId="819"/>
        </pc:sldMkLst>
        <pc:spChg chg="mod">
          <ac:chgData name="Lipani, Aldo" userId="3d811883-7188-4056-86e4-ebeb30c53017" providerId="ADAL" clId="{3215D4EB-4E6F-1E44-BC52-19D9BFC4C212}" dt="2019-10-13T17:21:44.506" v="1900" actId="2711"/>
          <ac:spMkLst>
            <pc:docMk/>
            <pc:sldMk cId="2473890635" sldId="819"/>
            <ac:spMk id="2" creationId="{1323FC00-5AEA-D548-A29B-74552884F99B}"/>
          </ac:spMkLst>
        </pc:spChg>
        <pc:spChg chg="mod">
          <ac:chgData name="Lipani, Aldo" userId="3d811883-7188-4056-86e4-ebeb30c53017" providerId="ADAL" clId="{3215D4EB-4E6F-1E44-BC52-19D9BFC4C212}" dt="2019-10-14T11:57:02.308" v="14352" actId="404"/>
          <ac:spMkLst>
            <pc:docMk/>
            <pc:sldMk cId="2473890635" sldId="819"/>
            <ac:spMk id="3" creationId="{37A9ED5E-FC51-FB47-8B07-24FE448646D0}"/>
          </ac:spMkLst>
        </pc:spChg>
        <pc:spChg chg="add del mod">
          <ac:chgData name="Lipani, Aldo" userId="3d811883-7188-4056-86e4-ebeb30c53017" providerId="ADAL" clId="{3215D4EB-4E6F-1E44-BC52-19D9BFC4C212}" dt="2019-10-14T11:56:45.731" v="14348"/>
          <ac:spMkLst>
            <pc:docMk/>
            <pc:sldMk cId="2473890635" sldId="819"/>
            <ac:spMk id="4" creationId="{DDFF9A41-DD56-B146-AEDD-D811230EA45E}"/>
          </ac:spMkLst>
        </pc:spChg>
      </pc:sldChg>
      <pc:sldChg chg="addSp modSp add">
        <pc:chgData name="Lipani, Aldo" userId="3d811883-7188-4056-86e4-ebeb30c53017" providerId="ADAL" clId="{3215D4EB-4E6F-1E44-BC52-19D9BFC4C212}" dt="2019-10-14T12:01:41.430" v="14445" actId="20577"/>
        <pc:sldMkLst>
          <pc:docMk/>
          <pc:sldMk cId="3296865420" sldId="820"/>
        </pc:sldMkLst>
        <pc:spChg chg="mod">
          <ac:chgData name="Lipani, Aldo" userId="3d811883-7188-4056-86e4-ebeb30c53017" providerId="ADAL" clId="{3215D4EB-4E6F-1E44-BC52-19D9BFC4C212}" dt="2019-10-13T18:24:55.650" v="3639" actId="20577"/>
          <ac:spMkLst>
            <pc:docMk/>
            <pc:sldMk cId="3296865420" sldId="820"/>
            <ac:spMk id="2" creationId="{1323FC00-5AEA-D548-A29B-74552884F99B}"/>
          </ac:spMkLst>
        </pc:spChg>
        <pc:spChg chg="mod">
          <ac:chgData name="Lipani, Aldo" userId="3d811883-7188-4056-86e4-ebeb30c53017" providerId="ADAL" clId="{3215D4EB-4E6F-1E44-BC52-19D9BFC4C212}" dt="2019-10-14T12:01:41.430" v="14445" actId="20577"/>
          <ac:spMkLst>
            <pc:docMk/>
            <pc:sldMk cId="3296865420" sldId="820"/>
            <ac:spMk id="3" creationId="{37A9ED5E-FC51-FB47-8B07-24FE448646D0}"/>
          </ac:spMkLst>
        </pc:spChg>
        <pc:picChg chg="add mod">
          <ac:chgData name="Lipani, Aldo" userId="3d811883-7188-4056-86e4-ebeb30c53017" providerId="ADAL" clId="{3215D4EB-4E6F-1E44-BC52-19D9BFC4C212}" dt="2019-10-14T12:01:20.045" v="14432" actId="1076"/>
          <ac:picMkLst>
            <pc:docMk/>
            <pc:sldMk cId="3296865420" sldId="820"/>
            <ac:picMk id="4" creationId="{FBE00CA1-DA8E-5242-A9AE-993E2359CC39}"/>
          </ac:picMkLst>
        </pc:picChg>
      </pc:sldChg>
      <pc:sldChg chg="modSp add">
        <pc:chgData name="Lipani, Aldo" userId="3d811883-7188-4056-86e4-ebeb30c53017" providerId="ADAL" clId="{3215D4EB-4E6F-1E44-BC52-19D9BFC4C212}" dt="2019-10-14T11:59:01.940" v="14362" actId="404"/>
        <pc:sldMkLst>
          <pc:docMk/>
          <pc:sldMk cId="2253519714" sldId="821"/>
        </pc:sldMkLst>
        <pc:spChg chg="mod">
          <ac:chgData name="Lipani, Aldo" userId="3d811883-7188-4056-86e4-ebeb30c53017" providerId="ADAL" clId="{3215D4EB-4E6F-1E44-BC52-19D9BFC4C212}" dt="2019-10-13T17:07:33.582" v="1319" actId="20577"/>
          <ac:spMkLst>
            <pc:docMk/>
            <pc:sldMk cId="2253519714" sldId="821"/>
            <ac:spMk id="2" creationId="{1323FC00-5AEA-D548-A29B-74552884F99B}"/>
          </ac:spMkLst>
        </pc:spChg>
        <pc:spChg chg="mod">
          <ac:chgData name="Lipani, Aldo" userId="3d811883-7188-4056-86e4-ebeb30c53017" providerId="ADAL" clId="{3215D4EB-4E6F-1E44-BC52-19D9BFC4C212}" dt="2019-10-14T11:59:01.940" v="14362" actId="404"/>
          <ac:spMkLst>
            <pc:docMk/>
            <pc:sldMk cId="2253519714" sldId="821"/>
            <ac:spMk id="3" creationId="{37A9ED5E-FC51-FB47-8B07-24FE448646D0}"/>
          </ac:spMkLst>
        </pc:spChg>
      </pc:sldChg>
      <pc:sldChg chg="modSp add">
        <pc:chgData name="Lipani, Aldo" userId="3d811883-7188-4056-86e4-ebeb30c53017" providerId="ADAL" clId="{3215D4EB-4E6F-1E44-BC52-19D9BFC4C212}" dt="2019-10-13T18:57:07.673" v="5691" actId="20577"/>
        <pc:sldMkLst>
          <pc:docMk/>
          <pc:sldMk cId="3291258919" sldId="822"/>
        </pc:sldMkLst>
        <pc:spChg chg="mod">
          <ac:chgData name="Lipani, Aldo" userId="3d811883-7188-4056-86e4-ebeb30c53017" providerId="ADAL" clId="{3215D4EB-4E6F-1E44-BC52-19D9BFC4C212}" dt="2019-10-13T17:26:07.210" v="2181" actId="2711"/>
          <ac:spMkLst>
            <pc:docMk/>
            <pc:sldMk cId="3291258919" sldId="822"/>
            <ac:spMk id="2" creationId="{1323FC00-5AEA-D548-A29B-74552884F99B}"/>
          </ac:spMkLst>
        </pc:spChg>
        <pc:spChg chg="mod">
          <ac:chgData name="Lipani, Aldo" userId="3d811883-7188-4056-86e4-ebeb30c53017" providerId="ADAL" clId="{3215D4EB-4E6F-1E44-BC52-19D9BFC4C212}" dt="2019-10-13T18:57:07.673" v="5691" actId="20577"/>
          <ac:spMkLst>
            <pc:docMk/>
            <pc:sldMk cId="3291258919" sldId="822"/>
            <ac:spMk id="3" creationId="{37A9ED5E-FC51-FB47-8B07-24FE448646D0}"/>
          </ac:spMkLst>
        </pc:spChg>
      </pc:sldChg>
      <pc:sldChg chg="addSp delSp modSp add">
        <pc:chgData name="Lipani, Aldo" userId="3d811883-7188-4056-86e4-ebeb30c53017" providerId="ADAL" clId="{3215D4EB-4E6F-1E44-BC52-19D9BFC4C212}" dt="2019-10-14T11:59:49.168" v="14419" actId="2711"/>
        <pc:sldMkLst>
          <pc:docMk/>
          <pc:sldMk cId="3788932355" sldId="824"/>
        </pc:sldMkLst>
        <pc:spChg chg="mod">
          <ac:chgData name="Lipani, Aldo" userId="3d811883-7188-4056-86e4-ebeb30c53017" providerId="ADAL" clId="{3215D4EB-4E6F-1E44-BC52-19D9BFC4C212}" dt="2019-10-13T17:44:30.428" v="2849" actId="20577"/>
          <ac:spMkLst>
            <pc:docMk/>
            <pc:sldMk cId="3788932355" sldId="824"/>
            <ac:spMk id="2" creationId="{1323FC00-5AEA-D548-A29B-74552884F99B}"/>
          </ac:spMkLst>
        </pc:spChg>
        <pc:spChg chg="mod">
          <ac:chgData name="Lipani, Aldo" userId="3d811883-7188-4056-86e4-ebeb30c53017" providerId="ADAL" clId="{3215D4EB-4E6F-1E44-BC52-19D9BFC4C212}" dt="2019-10-14T11:59:49.168" v="14419" actId="2711"/>
          <ac:spMkLst>
            <pc:docMk/>
            <pc:sldMk cId="3788932355" sldId="824"/>
            <ac:spMk id="3" creationId="{37A9ED5E-FC51-FB47-8B07-24FE448646D0}"/>
          </ac:spMkLst>
        </pc:spChg>
        <pc:spChg chg="add del mod">
          <ac:chgData name="Lipani, Aldo" userId="3d811883-7188-4056-86e4-ebeb30c53017" providerId="ADAL" clId="{3215D4EB-4E6F-1E44-BC52-19D9BFC4C212}" dt="2019-10-13T18:10:21.886" v="3445" actId="207"/>
          <ac:spMkLst>
            <pc:docMk/>
            <pc:sldMk cId="3788932355" sldId="824"/>
            <ac:spMk id="4" creationId="{52D97CCB-B0A1-214E-A839-E775CDD35719}"/>
          </ac:spMkLst>
        </pc:spChg>
        <pc:spChg chg="add del mod">
          <ac:chgData name="Lipani, Aldo" userId="3d811883-7188-4056-86e4-ebeb30c53017" providerId="ADAL" clId="{3215D4EB-4E6F-1E44-BC52-19D9BFC4C212}" dt="2019-10-13T18:10:21.886" v="3445" actId="207"/>
          <ac:spMkLst>
            <pc:docMk/>
            <pc:sldMk cId="3788932355" sldId="824"/>
            <ac:spMk id="6" creationId="{09C0BD55-245F-F74D-919A-73A5F89E8A9C}"/>
          </ac:spMkLst>
        </pc:spChg>
        <pc:spChg chg="mod">
          <ac:chgData name="Lipani, Aldo" userId="3d811883-7188-4056-86e4-ebeb30c53017" providerId="ADAL" clId="{3215D4EB-4E6F-1E44-BC52-19D9BFC4C212}" dt="2019-10-13T18:08:33.753" v="3415"/>
          <ac:spMkLst>
            <pc:docMk/>
            <pc:sldMk cId="3788932355" sldId="824"/>
            <ac:spMk id="8" creationId="{ED442991-CF42-D543-B7A8-21452C661DD9}"/>
          </ac:spMkLst>
        </pc:spChg>
        <pc:spChg chg="add del">
          <ac:chgData name="Lipani, Aldo" userId="3d811883-7188-4056-86e4-ebeb30c53017" providerId="ADAL" clId="{3215D4EB-4E6F-1E44-BC52-19D9BFC4C212}" dt="2019-10-13T18:08:38.295" v="3417"/>
          <ac:spMkLst>
            <pc:docMk/>
            <pc:sldMk cId="3788932355" sldId="824"/>
            <ac:spMk id="9" creationId="{0C04A96F-F7E6-0942-B862-45B9662DEF06}"/>
          </ac:spMkLst>
        </pc:spChg>
        <pc:spChg chg="add del">
          <ac:chgData name="Lipani, Aldo" userId="3d811883-7188-4056-86e4-ebeb30c53017" providerId="ADAL" clId="{3215D4EB-4E6F-1E44-BC52-19D9BFC4C212}" dt="2019-10-13T18:08:38.295" v="3417"/>
          <ac:spMkLst>
            <pc:docMk/>
            <pc:sldMk cId="3788932355" sldId="824"/>
            <ac:spMk id="10" creationId="{504CC65C-9E3A-C645-ADAB-FC64AFB6752F}"/>
          </ac:spMkLst>
        </pc:spChg>
        <pc:spChg chg="mod">
          <ac:chgData name="Lipani, Aldo" userId="3d811883-7188-4056-86e4-ebeb30c53017" providerId="ADAL" clId="{3215D4EB-4E6F-1E44-BC52-19D9BFC4C212}" dt="2019-10-13T18:10:21.886" v="3445" actId="207"/>
          <ac:spMkLst>
            <pc:docMk/>
            <pc:sldMk cId="3788932355" sldId="824"/>
            <ac:spMk id="11" creationId="{66ADA392-AD2B-9C4C-A77D-9F23FC581E74}"/>
          </ac:spMkLst>
        </pc:spChg>
        <pc:spChg chg="mod">
          <ac:chgData name="Lipani, Aldo" userId="3d811883-7188-4056-86e4-ebeb30c53017" providerId="ADAL" clId="{3215D4EB-4E6F-1E44-BC52-19D9BFC4C212}" dt="2019-10-13T18:10:27.869" v="3446" actId="207"/>
          <ac:spMkLst>
            <pc:docMk/>
            <pc:sldMk cId="3788932355" sldId="824"/>
            <ac:spMk id="23" creationId="{8A946B60-AF35-0A4A-A806-55E357F3D1E1}"/>
          </ac:spMkLst>
        </pc:spChg>
        <pc:spChg chg="mod">
          <ac:chgData name="Lipani, Aldo" userId="3d811883-7188-4056-86e4-ebeb30c53017" providerId="ADAL" clId="{3215D4EB-4E6F-1E44-BC52-19D9BFC4C212}" dt="2019-10-13T18:10:35.015" v="3447" actId="207"/>
          <ac:spMkLst>
            <pc:docMk/>
            <pc:sldMk cId="3788932355" sldId="824"/>
            <ac:spMk id="25" creationId="{CFAE72C0-BF82-2D44-9AE7-B09B3135DAB5}"/>
          </ac:spMkLst>
        </pc:spChg>
        <pc:spChg chg="add del mod">
          <ac:chgData name="Lipani, Aldo" userId="3d811883-7188-4056-86e4-ebeb30c53017" providerId="ADAL" clId="{3215D4EB-4E6F-1E44-BC52-19D9BFC4C212}" dt="2019-10-13T18:09:55.720" v="3441"/>
          <ac:spMkLst>
            <pc:docMk/>
            <pc:sldMk cId="3788932355" sldId="824"/>
            <ac:spMk id="28" creationId="{73A8330B-17B0-834A-94F9-DCFB4AC4A5E1}"/>
          </ac:spMkLst>
        </pc:spChg>
        <pc:spChg chg="add del mod">
          <ac:chgData name="Lipani, Aldo" userId="3d811883-7188-4056-86e4-ebeb30c53017" providerId="ADAL" clId="{3215D4EB-4E6F-1E44-BC52-19D9BFC4C212}" dt="2019-10-13T18:10:37.241" v="3449"/>
          <ac:spMkLst>
            <pc:docMk/>
            <pc:sldMk cId="3788932355" sldId="824"/>
            <ac:spMk id="29" creationId="{99A7AC9D-57C5-E648-AEF6-48A57741D4BA}"/>
          </ac:spMkLst>
        </pc:spChg>
        <pc:spChg chg="add del mod">
          <ac:chgData name="Lipani, Aldo" userId="3d811883-7188-4056-86e4-ebeb30c53017" providerId="ADAL" clId="{3215D4EB-4E6F-1E44-BC52-19D9BFC4C212}" dt="2019-10-13T18:10:41.834" v="3452"/>
          <ac:spMkLst>
            <pc:docMk/>
            <pc:sldMk cId="3788932355" sldId="824"/>
            <ac:spMk id="30" creationId="{C39E92CE-344A-5648-BD74-4BBAAE0DDF00}"/>
          </ac:spMkLst>
        </pc:spChg>
        <pc:grpChg chg="add del mod">
          <ac:chgData name="Lipani, Aldo" userId="3d811883-7188-4056-86e4-ebeb30c53017" providerId="ADAL" clId="{3215D4EB-4E6F-1E44-BC52-19D9BFC4C212}" dt="2019-10-13T18:09:53.488" v="3439" actId="478"/>
          <ac:grpSpMkLst>
            <pc:docMk/>
            <pc:sldMk cId="3788932355" sldId="824"/>
            <ac:grpSpMk id="5" creationId="{DAF2D524-48A5-FA45-92F3-B5823C3C17AF}"/>
          </ac:grpSpMkLst>
        </pc:grpChg>
        <pc:grpChg chg="add del mod">
          <ac:chgData name="Lipani, Aldo" userId="3d811883-7188-4056-86e4-ebeb30c53017" providerId="ADAL" clId="{3215D4EB-4E6F-1E44-BC52-19D9BFC4C212}" dt="2019-10-13T18:09:31.079" v="3429" actId="478"/>
          <ac:grpSpMkLst>
            <pc:docMk/>
            <pc:sldMk cId="3788932355" sldId="824"/>
            <ac:grpSpMk id="12" creationId="{54D0D304-B172-7843-B455-49602176974E}"/>
          </ac:grpSpMkLst>
        </pc:grpChg>
        <pc:grpChg chg="add del mod">
          <ac:chgData name="Lipani, Aldo" userId="3d811883-7188-4056-86e4-ebeb30c53017" providerId="ADAL" clId="{3215D4EB-4E6F-1E44-BC52-19D9BFC4C212}" dt="2019-10-13T18:09:31.079" v="3429" actId="478"/>
          <ac:grpSpMkLst>
            <pc:docMk/>
            <pc:sldMk cId="3788932355" sldId="824"/>
            <ac:grpSpMk id="16" creationId="{A0B83D79-35B8-D343-AE5A-13AAC562FFB7}"/>
          </ac:grpSpMkLst>
        </pc:grpChg>
        <pc:grpChg chg="add mod">
          <ac:chgData name="Lipani, Aldo" userId="3d811883-7188-4056-86e4-ebeb30c53017" providerId="ADAL" clId="{3215D4EB-4E6F-1E44-BC52-19D9BFC4C212}" dt="2019-10-13T18:09:43.193" v="3436" actId="1035"/>
          <ac:grpSpMkLst>
            <pc:docMk/>
            <pc:sldMk cId="3788932355" sldId="824"/>
            <ac:grpSpMk id="20" creationId="{6BD33A7E-0FC0-F040-B406-67C372468E59}"/>
          </ac:grpSpMkLst>
        </pc:grpChg>
        <pc:grpChg chg="add mod">
          <ac:chgData name="Lipani, Aldo" userId="3d811883-7188-4056-86e4-ebeb30c53017" providerId="ADAL" clId="{3215D4EB-4E6F-1E44-BC52-19D9BFC4C212}" dt="2019-10-13T18:09:40.545" v="3433" actId="1076"/>
          <ac:grpSpMkLst>
            <pc:docMk/>
            <pc:sldMk cId="3788932355" sldId="824"/>
            <ac:grpSpMk id="24" creationId="{43D2FC2F-9E1D-4146-83E6-5E52F8945E92}"/>
          </ac:grpSpMkLst>
        </pc:grpChg>
      </pc:sldChg>
      <pc:sldChg chg="modSp add">
        <pc:chgData name="Lipani, Aldo" userId="3d811883-7188-4056-86e4-ebeb30c53017" providerId="ADAL" clId="{3215D4EB-4E6F-1E44-BC52-19D9BFC4C212}" dt="2019-10-13T18:57:49.279" v="5699"/>
        <pc:sldMkLst>
          <pc:docMk/>
          <pc:sldMk cId="2992782309" sldId="826"/>
        </pc:sldMkLst>
        <pc:spChg chg="mod">
          <ac:chgData name="Lipani, Aldo" userId="3d811883-7188-4056-86e4-ebeb30c53017" providerId="ADAL" clId="{3215D4EB-4E6F-1E44-BC52-19D9BFC4C212}" dt="2019-10-13T18:34:01.823" v="4255" actId="20577"/>
          <ac:spMkLst>
            <pc:docMk/>
            <pc:sldMk cId="2992782309" sldId="826"/>
            <ac:spMk id="2" creationId="{1323FC00-5AEA-D548-A29B-74552884F99B}"/>
          </ac:spMkLst>
        </pc:spChg>
        <pc:spChg chg="mod">
          <ac:chgData name="Lipani, Aldo" userId="3d811883-7188-4056-86e4-ebeb30c53017" providerId="ADAL" clId="{3215D4EB-4E6F-1E44-BC52-19D9BFC4C212}" dt="2019-10-13T18:57:49.279" v="5699"/>
          <ac:spMkLst>
            <pc:docMk/>
            <pc:sldMk cId="2992782309" sldId="826"/>
            <ac:spMk id="3" creationId="{37A9ED5E-FC51-FB47-8B07-24FE448646D0}"/>
          </ac:spMkLst>
        </pc:spChg>
      </pc:sldChg>
      <pc:sldChg chg="addSp delSp modSp add ord">
        <pc:chgData name="Lipani, Aldo" userId="3d811883-7188-4056-86e4-ebeb30c53017" providerId="ADAL" clId="{3215D4EB-4E6F-1E44-BC52-19D9BFC4C212}" dt="2019-10-13T18:55:53.205" v="5687" actId="20577"/>
        <pc:sldMkLst>
          <pc:docMk/>
          <pc:sldMk cId="1720520120" sldId="827"/>
        </pc:sldMkLst>
        <pc:spChg chg="mod">
          <ac:chgData name="Lipani, Aldo" userId="3d811883-7188-4056-86e4-ebeb30c53017" providerId="ADAL" clId="{3215D4EB-4E6F-1E44-BC52-19D9BFC4C212}" dt="2019-10-13T18:55:49.011" v="5685" actId="20577"/>
          <ac:spMkLst>
            <pc:docMk/>
            <pc:sldMk cId="1720520120" sldId="827"/>
            <ac:spMk id="2" creationId="{1323FC00-5AEA-D548-A29B-74552884F99B}"/>
          </ac:spMkLst>
        </pc:spChg>
        <pc:spChg chg="del mod">
          <ac:chgData name="Lipani, Aldo" userId="3d811883-7188-4056-86e4-ebeb30c53017" providerId="ADAL" clId="{3215D4EB-4E6F-1E44-BC52-19D9BFC4C212}" dt="2019-10-13T18:47:16.507" v="5123" actId="3680"/>
          <ac:spMkLst>
            <pc:docMk/>
            <pc:sldMk cId="1720520120" sldId="827"/>
            <ac:spMk id="3" creationId="{37A9ED5E-FC51-FB47-8B07-24FE448646D0}"/>
          </ac:spMkLst>
        </pc:spChg>
        <pc:spChg chg="add mod">
          <ac:chgData name="Lipani, Aldo" userId="3d811883-7188-4056-86e4-ebeb30c53017" providerId="ADAL" clId="{3215D4EB-4E6F-1E44-BC52-19D9BFC4C212}" dt="2019-10-13T18:55:53.205" v="5687" actId="20577"/>
          <ac:spMkLst>
            <pc:docMk/>
            <pc:sldMk cId="1720520120" sldId="827"/>
            <ac:spMk id="5" creationId="{3EEAC503-617C-9543-B896-2974A4879D32}"/>
          </ac:spMkLst>
        </pc:spChg>
        <pc:graphicFrameChg chg="add mod modGraphic">
          <ac:chgData name="Lipani, Aldo" userId="3d811883-7188-4056-86e4-ebeb30c53017" providerId="ADAL" clId="{3215D4EB-4E6F-1E44-BC52-19D9BFC4C212}" dt="2019-10-13T18:55:26.898" v="5647" actId="113"/>
          <ac:graphicFrameMkLst>
            <pc:docMk/>
            <pc:sldMk cId="1720520120" sldId="827"/>
            <ac:graphicFrameMk id="4" creationId="{9A5998D4-B778-9B42-BA9A-E91E78EA045E}"/>
          </ac:graphicFrameMkLst>
        </pc:graphicFrameChg>
      </pc:sldChg>
      <pc:sldChg chg="modSp add modAnim">
        <pc:chgData name="Lipani, Aldo" userId="3d811883-7188-4056-86e4-ebeb30c53017" providerId="ADAL" clId="{3215D4EB-4E6F-1E44-BC52-19D9BFC4C212}" dt="2019-10-14T12:03:09.518" v="14463"/>
        <pc:sldMkLst>
          <pc:docMk/>
          <pc:sldMk cId="453754550" sldId="828"/>
        </pc:sldMkLst>
        <pc:spChg chg="mod">
          <ac:chgData name="Lipani, Aldo" userId="3d811883-7188-4056-86e4-ebeb30c53017" providerId="ADAL" clId="{3215D4EB-4E6F-1E44-BC52-19D9BFC4C212}" dt="2019-10-13T19:02:15.830" v="5950" actId="20577"/>
          <ac:spMkLst>
            <pc:docMk/>
            <pc:sldMk cId="453754550" sldId="828"/>
            <ac:spMk id="2" creationId="{1323FC00-5AEA-D548-A29B-74552884F99B}"/>
          </ac:spMkLst>
        </pc:spChg>
        <pc:spChg chg="mod">
          <ac:chgData name="Lipani, Aldo" userId="3d811883-7188-4056-86e4-ebeb30c53017" providerId="ADAL" clId="{3215D4EB-4E6F-1E44-BC52-19D9BFC4C212}" dt="2019-10-14T12:02:58.484" v="14462" actId="20577"/>
          <ac:spMkLst>
            <pc:docMk/>
            <pc:sldMk cId="453754550" sldId="828"/>
            <ac:spMk id="3" creationId="{37A9ED5E-FC51-FB47-8B07-24FE448646D0}"/>
          </ac:spMkLst>
        </pc:spChg>
      </pc:sldChg>
      <pc:sldChg chg="addSp modSp add modAnim">
        <pc:chgData name="Lipani, Aldo" userId="3d811883-7188-4056-86e4-ebeb30c53017" providerId="ADAL" clId="{3215D4EB-4E6F-1E44-BC52-19D9BFC4C212}" dt="2019-10-14T08:19:22.511" v="12890"/>
        <pc:sldMkLst>
          <pc:docMk/>
          <pc:sldMk cId="1615511005" sldId="829"/>
        </pc:sldMkLst>
        <pc:spChg chg="mod">
          <ac:chgData name="Lipani, Aldo" userId="3d811883-7188-4056-86e4-ebeb30c53017" providerId="ADAL" clId="{3215D4EB-4E6F-1E44-BC52-19D9BFC4C212}" dt="2019-10-13T19:02:02.053" v="5935" actId="20577"/>
          <ac:spMkLst>
            <pc:docMk/>
            <pc:sldMk cId="1615511005" sldId="829"/>
            <ac:spMk id="2" creationId="{1323FC00-5AEA-D548-A29B-74552884F99B}"/>
          </ac:spMkLst>
        </pc:spChg>
        <pc:spChg chg="mod">
          <ac:chgData name="Lipani, Aldo" userId="3d811883-7188-4056-86e4-ebeb30c53017" providerId="ADAL" clId="{3215D4EB-4E6F-1E44-BC52-19D9BFC4C212}" dt="2019-10-14T08:19:22.511" v="12890"/>
          <ac:spMkLst>
            <pc:docMk/>
            <pc:sldMk cId="1615511005" sldId="829"/>
            <ac:spMk id="3" creationId="{37A9ED5E-FC51-FB47-8B07-24FE448646D0}"/>
          </ac:spMkLst>
        </pc:spChg>
        <pc:spChg chg="add mod">
          <ac:chgData name="Lipani, Aldo" userId="3d811883-7188-4056-86e4-ebeb30c53017" providerId="ADAL" clId="{3215D4EB-4E6F-1E44-BC52-19D9BFC4C212}" dt="2019-10-13T19:14:43.845" v="6805" actId="14100"/>
          <ac:spMkLst>
            <pc:docMk/>
            <pc:sldMk cId="1615511005" sldId="829"/>
            <ac:spMk id="4" creationId="{524C6D7E-7976-A740-A9CA-5C4475A2F116}"/>
          </ac:spMkLst>
        </pc:spChg>
      </pc:sldChg>
      <pc:sldChg chg="addSp delSp modSp add modAnim">
        <pc:chgData name="Lipani, Aldo" userId="3d811883-7188-4056-86e4-ebeb30c53017" providerId="ADAL" clId="{3215D4EB-4E6F-1E44-BC52-19D9BFC4C212}" dt="2019-10-13T19:25:14.183" v="7452" actId="20577"/>
        <pc:sldMkLst>
          <pc:docMk/>
          <pc:sldMk cId="701642721" sldId="830"/>
        </pc:sldMkLst>
        <pc:spChg chg="mod">
          <ac:chgData name="Lipani, Aldo" userId="3d811883-7188-4056-86e4-ebeb30c53017" providerId="ADAL" clId="{3215D4EB-4E6F-1E44-BC52-19D9BFC4C212}" dt="2019-10-13T19:25:14.183" v="7452" actId="20577"/>
          <ac:spMkLst>
            <pc:docMk/>
            <pc:sldMk cId="701642721" sldId="830"/>
            <ac:spMk id="2" creationId="{1323FC00-5AEA-D548-A29B-74552884F99B}"/>
          </ac:spMkLst>
        </pc:spChg>
        <pc:spChg chg="del mod">
          <ac:chgData name="Lipani, Aldo" userId="3d811883-7188-4056-86e4-ebeb30c53017" providerId="ADAL" clId="{3215D4EB-4E6F-1E44-BC52-19D9BFC4C212}" dt="2019-10-13T19:18:52.510" v="7143" actId="478"/>
          <ac:spMkLst>
            <pc:docMk/>
            <pc:sldMk cId="701642721" sldId="830"/>
            <ac:spMk id="5" creationId="{3EEAC503-617C-9543-B896-2974A4879D32}"/>
          </ac:spMkLst>
        </pc:spChg>
        <pc:spChg chg="add mod">
          <ac:chgData name="Lipani, Aldo" userId="3d811883-7188-4056-86e4-ebeb30c53017" providerId="ADAL" clId="{3215D4EB-4E6F-1E44-BC52-19D9BFC4C212}" dt="2019-10-13T19:25:01.849" v="7446" actId="20577"/>
          <ac:spMkLst>
            <pc:docMk/>
            <pc:sldMk cId="701642721" sldId="830"/>
            <ac:spMk id="6" creationId="{3D700AE2-7924-484D-8553-8E18D3CBD62A}"/>
          </ac:spMkLst>
        </pc:spChg>
        <pc:spChg chg="add del mod">
          <ac:chgData name="Lipani, Aldo" userId="3d811883-7188-4056-86e4-ebeb30c53017" providerId="ADAL" clId="{3215D4EB-4E6F-1E44-BC52-19D9BFC4C212}" dt="2019-10-13T19:23:31.063" v="7385" actId="478"/>
          <ac:spMkLst>
            <pc:docMk/>
            <pc:sldMk cId="701642721" sldId="830"/>
            <ac:spMk id="8" creationId="{78F70639-22EC-9F45-96BA-E55F543B0E54}"/>
          </ac:spMkLst>
        </pc:spChg>
        <pc:spChg chg="add mod">
          <ac:chgData name="Lipani, Aldo" userId="3d811883-7188-4056-86e4-ebeb30c53017" providerId="ADAL" clId="{3215D4EB-4E6F-1E44-BC52-19D9BFC4C212}" dt="2019-10-13T19:23:34.692" v="7388" actId="20577"/>
          <ac:spMkLst>
            <pc:docMk/>
            <pc:sldMk cId="701642721" sldId="830"/>
            <ac:spMk id="9" creationId="{934730F2-464D-8B4D-A39F-5369A96DCDED}"/>
          </ac:spMkLst>
        </pc:spChg>
        <pc:spChg chg="add mod">
          <ac:chgData name="Lipani, Aldo" userId="3d811883-7188-4056-86e4-ebeb30c53017" providerId="ADAL" clId="{3215D4EB-4E6F-1E44-BC52-19D9BFC4C212}" dt="2019-10-13T19:24:36.690" v="7441" actId="1038"/>
          <ac:spMkLst>
            <pc:docMk/>
            <pc:sldMk cId="701642721" sldId="830"/>
            <ac:spMk id="10" creationId="{E6EC325D-B349-5E45-A6AF-AB7FF4400646}"/>
          </ac:spMkLst>
        </pc:spChg>
        <pc:spChg chg="add mod">
          <ac:chgData name="Lipani, Aldo" userId="3d811883-7188-4056-86e4-ebeb30c53017" providerId="ADAL" clId="{3215D4EB-4E6F-1E44-BC52-19D9BFC4C212}" dt="2019-10-13T19:23:47.091" v="7407" actId="20577"/>
          <ac:spMkLst>
            <pc:docMk/>
            <pc:sldMk cId="701642721" sldId="830"/>
            <ac:spMk id="11" creationId="{87492D52-6400-9946-BEC8-0412B69247F8}"/>
          </ac:spMkLst>
        </pc:spChg>
        <pc:spChg chg="add mod">
          <ac:chgData name="Lipani, Aldo" userId="3d811883-7188-4056-86e4-ebeb30c53017" providerId="ADAL" clId="{3215D4EB-4E6F-1E44-BC52-19D9BFC4C212}" dt="2019-10-13T19:24:09.659" v="7435" actId="20577"/>
          <ac:spMkLst>
            <pc:docMk/>
            <pc:sldMk cId="701642721" sldId="830"/>
            <ac:spMk id="12" creationId="{1F38636F-CBA4-EE46-BF94-3BE1E143E7D7}"/>
          </ac:spMkLst>
        </pc:spChg>
        <pc:spChg chg="add mod">
          <ac:chgData name="Lipani, Aldo" userId="3d811883-7188-4056-86e4-ebeb30c53017" providerId="ADAL" clId="{3215D4EB-4E6F-1E44-BC52-19D9BFC4C212}" dt="2019-10-13T19:23:22.400" v="7382" actId="571"/>
          <ac:spMkLst>
            <pc:docMk/>
            <pc:sldMk cId="701642721" sldId="830"/>
            <ac:spMk id="13" creationId="{6BC83E66-8F0E-9D4C-97E4-9EB14019674D}"/>
          </ac:spMkLst>
        </pc:spChg>
        <pc:spChg chg="add mod">
          <ac:chgData name="Lipani, Aldo" userId="3d811883-7188-4056-86e4-ebeb30c53017" providerId="ADAL" clId="{3215D4EB-4E6F-1E44-BC52-19D9BFC4C212}" dt="2019-10-13T19:23:28.171" v="7384" actId="571"/>
          <ac:spMkLst>
            <pc:docMk/>
            <pc:sldMk cId="701642721" sldId="830"/>
            <ac:spMk id="14" creationId="{EDB056A6-A0D6-9548-B5A3-AB4F208C9DAF}"/>
          </ac:spMkLst>
        </pc:spChg>
        <pc:graphicFrameChg chg="del">
          <ac:chgData name="Lipani, Aldo" userId="3d811883-7188-4056-86e4-ebeb30c53017" providerId="ADAL" clId="{3215D4EB-4E6F-1E44-BC52-19D9BFC4C212}" dt="2019-10-13T19:16:11.809" v="6844" actId="478"/>
          <ac:graphicFrameMkLst>
            <pc:docMk/>
            <pc:sldMk cId="701642721" sldId="830"/>
            <ac:graphicFrameMk id="4" creationId="{9A5998D4-B778-9B42-BA9A-E91E78EA045E}"/>
          </ac:graphicFrameMkLst>
        </pc:graphicFrameChg>
      </pc:sldChg>
      <pc:sldChg chg="addSp delSp modSp add">
        <pc:chgData name="Lipani, Aldo" userId="3d811883-7188-4056-86e4-ebeb30c53017" providerId="ADAL" clId="{3215D4EB-4E6F-1E44-BC52-19D9BFC4C212}" dt="2019-10-14T12:06:08.577" v="14526" actId="20577"/>
        <pc:sldMkLst>
          <pc:docMk/>
          <pc:sldMk cId="1577603894" sldId="831"/>
        </pc:sldMkLst>
        <pc:spChg chg="mod">
          <ac:chgData name="Lipani, Aldo" userId="3d811883-7188-4056-86e4-ebeb30c53017" providerId="ADAL" clId="{3215D4EB-4E6F-1E44-BC52-19D9BFC4C212}" dt="2019-10-14T12:06:08.577" v="14526" actId="20577"/>
          <ac:spMkLst>
            <pc:docMk/>
            <pc:sldMk cId="1577603894" sldId="831"/>
            <ac:spMk id="2" creationId="{D2D622CB-3AC4-A848-BE8D-B218E603F311}"/>
          </ac:spMkLst>
        </pc:spChg>
        <pc:spChg chg="mod">
          <ac:chgData name="Lipani, Aldo" userId="3d811883-7188-4056-86e4-ebeb30c53017" providerId="ADAL" clId="{3215D4EB-4E6F-1E44-BC52-19D9BFC4C212}" dt="2019-10-14T08:00:52.383" v="12721" actId="20577"/>
          <ac:spMkLst>
            <pc:docMk/>
            <pc:sldMk cId="1577603894" sldId="831"/>
            <ac:spMk id="9" creationId="{3AB3BC18-199B-C44F-B339-573547996898}"/>
          </ac:spMkLst>
        </pc:spChg>
        <pc:picChg chg="add del">
          <ac:chgData name="Lipani, Aldo" userId="3d811883-7188-4056-86e4-ebeb30c53017" providerId="ADAL" clId="{3215D4EB-4E6F-1E44-BC52-19D9BFC4C212}" dt="2019-10-14T12:05:40.840" v="14470"/>
          <ac:picMkLst>
            <pc:docMk/>
            <pc:sldMk cId="1577603894" sldId="831"/>
            <ac:picMk id="4" creationId="{08E46E01-EC15-2F43-8837-BDF5AA0A30E3}"/>
          </ac:picMkLst>
        </pc:picChg>
      </pc:sldChg>
      <pc:sldChg chg="modSp add del">
        <pc:chgData name="Lipani, Aldo" userId="3d811883-7188-4056-86e4-ebeb30c53017" providerId="ADAL" clId="{3215D4EB-4E6F-1E44-BC52-19D9BFC4C212}" dt="2019-10-20T13:01:28.865" v="14742" actId="2696"/>
        <pc:sldMkLst>
          <pc:docMk/>
          <pc:sldMk cId="766730129" sldId="832"/>
        </pc:sldMkLst>
        <pc:spChg chg="mod">
          <ac:chgData name="Lipani, Aldo" userId="3d811883-7188-4056-86e4-ebeb30c53017" providerId="ADAL" clId="{3215D4EB-4E6F-1E44-BC52-19D9BFC4C212}" dt="2019-10-14T12:07:40.255" v="14539" actId="20577"/>
          <ac:spMkLst>
            <pc:docMk/>
            <pc:sldMk cId="766730129" sldId="832"/>
            <ac:spMk id="2" creationId="{D2D622CB-3AC4-A848-BE8D-B218E603F311}"/>
          </ac:spMkLst>
        </pc:spChg>
        <pc:spChg chg="mod">
          <ac:chgData name="Lipani, Aldo" userId="3d811883-7188-4056-86e4-ebeb30c53017" providerId="ADAL" clId="{3215D4EB-4E6F-1E44-BC52-19D9BFC4C212}" dt="2019-10-14T07:43:19.828" v="12667" actId="20577"/>
          <ac:spMkLst>
            <pc:docMk/>
            <pc:sldMk cId="766730129" sldId="832"/>
            <ac:spMk id="9" creationId="{3AB3BC18-199B-C44F-B339-573547996898}"/>
          </ac:spMkLst>
        </pc:spChg>
      </pc:sldChg>
      <pc:sldChg chg="delSp modSp add">
        <pc:chgData name="Lipani, Aldo" userId="3d811883-7188-4056-86e4-ebeb30c53017" providerId="ADAL" clId="{3215D4EB-4E6F-1E44-BC52-19D9BFC4C212}" dt="2019-10-14T08:00:37.159" v="12695" actId="20577"/>
        <pc:sldMkLst>
          <pc:docMk/>
          <pc:sldMk cId="21209935" sldId="833"/>
        </pc:sldMkLst>
        <pc:spChg chg="del">
          <ac:chgData name="Lipani, Aldo" userId="3d811883-7188-4056-86e4-ebeb30c53017" providerId="ADAL" clId="{3215D4EB-4E6F-1E44-BC52-19D9BFC4C212}" dt="2019-10-13T21:52:27.015" v="8246" actId="478"/>
          <ac:spMkLst>
            <pc:docMk/>
            <pc:sldMk cId="21209935" sldId="833"/>
            <ac:spMk id="4" creationId="{CBD56C10-7032-E544-ABEF-DD2F1FACA0F6}"/>
          </ac:spMkLst>
        </pc:spChg>
        <pc:spChg chg="mod">
          <ac:chgData name="Lipani, Aldo" userId="3d811883-7188-4056-86e4-ebeb30c53017" providerId="ADAL" clId="{3215D4EB-4E6F-1E44-BC52-19D9BFC4C212}" dt="2019-10-14T08:00:37.159" v="12695" actId="20577"/>
          <ac:spMkLst>
            <pc:docMk/>
            <pc:sldMk cId="21209935" sldId="833"/>
            <ac:spMk id="9" creationId="{3AB3BC18-199B-C44F-B339-573547996898}"/>
          </ac:spMkLst>
        </pc:spChg>
        <pc:cxnChg chg="del mod">
          <ac:chgData name="Lipani, Aldo" userId="3d811883-7188-4056-86e4-ebeb30c53017" providerId="ADAL" clId="{3215D4EB-4E6F-1E44-BC52-19D9BFC4C212}" dt="2019-10-13T21:52:29.380" v="8248" actId="478"/>
          <ac:cxnSpMkLst>
            <pc:docMk/>
            <pc:sldMk cId="21209935" sldId="833"/>
            <ac:cxnSpMk id="6" creationId="{693B5F52-9AF4-0C41-9459-6E56D373C89C}"/>
          </ac:cxnSpMkLst>
        </pc:cxnChg>
        <pc:cxnChg chg="del mod">
          <ac:chgData name="Lipani, Aldo" userId="3d811883-7188-4056-86e4-ebeb30c53017" providerId="ADAL" clId="{3215D4EB-4E6F-1E44-BC52-19D9BFC4C212}" dt="2019-10-13T21:52:28.332" v="8247" actId="478"/>
          <ac:cxnSpMkLst>
            <pc:docMk/>
            <pc:sldMk cId="21209935" sldId="833"/>
            <ac:cxnSpMk id="8" creationId="{71EB1624-D343-FA48-AF12-9B1774171A35}"/>
          </ac:cxnSpMkLst>
        </pc:cxnChg>
        <pc:cxnChg chg="del mod">
          <ac:chgData name="Lipani, Aldo" userId="3d811883-7188-4056-86e4-ebeb30c53017" providerId="ADAL" clId="{3215D4EB-4E6F-1E44-BC52-19D9BFC4C212}" dt="2019-10-13T21:52:31.061" v="8250" actId="478"/>
          <ac:cxnSpMkLst>
            <pc:docMk/>
            <pc:sldMk cId="21209935" sldId="833"/>
            <ac:cxnSpMk id="12" creationId="{478B2E26-F853-5348-ACAB-FA135E586D85}"/>
          </ac:cxnSpMkLst>
        </pc:cxnChg>
        <pc:cxnChg chg="del mod">
          <ac:chgData name="Lipani, Aldo" userId="3d811883-7188-4056-86e4-ebeb30c53017" providerId="ADAL" clId="{3215D4EB-4E6F-1E44-BC52-19D9BFC4C212}" dt="2019-10-13T21:52:30.414" v="8249" actId="478"/>
          <ac:cxnSpMkLst>
            <pc:docMk/>
            <pc:sldMk cId="21209935" sldId="833"/>
            <ac:cxnSpMk id="15" creationId="{68FF0D2C-B442-E24E-873A-B2457C505FBC}"/>
          </ac:cxnSpMkLst>
        </pc:cxnChg>
      </pc:sldChg>
      <pc:sldChg chg="addSp delSp modSp add">
        <pc:chgData name="Lipani, Aldo" userId="3d811883-7188-4056-86e4-ebeb30c53017" providerId="ADAL" clId="{3215D4EB-4E6F-1E44-BC52-19D9BFC4C212}" dt="2019-10-14T07:38:58.811" v="12605" actId="20577"/>
        <pc:sldMkLst>
          <pc:docMk/>
          <pc:sldMk cId="1149974533" sldId="835"/>
        </pc:sldMkLst>
        <pc:spChg chg="mod">
          <ac:chgData name="Lipani, Aldo" userId="3d811883-7188-4056-86e4-ebeb30c53017" providerId="ADAL" clId="{3215D4EB-4E6F-1E44-BC52-19D9BFC4C212}" dt="2019-10-13T21:54:36.643" v="8316" actId="20577"/>
          <ac:spMkLst>
            <pc:docMk/>
            <pc:sldMk cId="1149974533" sldId="835"/>
            <ac:spMk id="2" creationId="{D2D622CB-3AC4-A848-BE8D-B218E603F311}"/>
          </ac:spMkLst>
        </pc:spChg>
        <pc:spChg chg="add">
          <ac:chgData name="Lipani, Aldo" userId="3d811883-7188-4056-86e4-ebeb30c53017" providerId="ADAL" clId="{3215D4EB-4E6F-1E44-BC52-19D9BFC4C212}" dt="2019-10-14T07:36:13.908" v="12588"/>
          <ac:spMkLst>
            <pc:docMk/>
            <pc:sldMk cId="1149974533" sldId="835"/>
            <ac:spMk id="7" creationId="{8030D9C0-8BFE-CE45-BD80-0AFE789F33FF}"/>
          </ac:spMkLst>
        </pc:spChg>
        <pc:spChg chg="add">
          <ac:chgData name="Lipani, Aldo" userId="3d811883-7188-4056-86e4-ebeb30c53017" providerId="ADAL" clId="{3215D4EB-4E6F-1E44-BC52-19D9BFC4C212}" dt="2019-10-14T07:36:13.908" v="12588"/>
          <ac:spMkLst>
            <pc:docMk/>
            <pc:sldMk cId="1149974533" sldId="835"/>
            <ac:spMk id="8" creationId="{3D0012D7-48FE-B447-8B97-E005F5C21EF9}"/>
          </ac:spMkLst>
        </pc:spChg>
        <pc:spChg chg="mod">
          <ac:chgData name="Lipani, Aldo" userId="3d811883-7188-4056-86e4-ebeb30c53017" providerId="ADAL" clId="{3215D4EB-4E6F-1E44-BC52-19D9BFC4C212}" dt="2019-10-14T07:36:12.235" v="12587" actId="20577"/>
          <ac:spMkLst>
            <pc:docMk/>
            <pc:sldMk cId="1149974533" sldId="835"/>
            <ac:spMk id="9" creationId="{3AB3BC18-199B-C44F-B339-573547996898}"/>
          </ac:spMkLst>
        </pc:spChg>
        <pc:spChg chg="add">
          <ac:chgData name="Lipani, Aldo" userId="3d811883-7188-4056-86e4-ebeb30c53017" providerId="ADAL" clId="{3215D4EB-4E6F-1E44-BC52-19D9BFC4C212}" dt="2019-10-14T07:36:13.908" v="12588"/>
          <ac:spMkLst>
            <pc:docMk/>
            <pc:sldMk cId="1149974533" sldId="835"/>
            <ac:spMk id="10" creationId="{C0187235-FDDC-9640-A55A-B16994AC180E}"/>
          </ac:spMkLst>
        </pc:spChg>
        <pc:spChg chg="add mod">
          <ac:chgData name="Lipani, Aldo" userId="3d811883-7188-4056-86e4-ebeb30c53017" providerId="ADAL" clId="{3215D4EB-4E6F-1E44-BC52-19D9BFC4C212}" dt="2019-10-14T07:38:58.811" v="12605" actId="20577"/>
          <ac:spMkLst>
            <pc:docMk/>
            <pc:sldMk cId="1149974533" sldId="835"/>
            <ac:spMk id="11" creationId="{3ED82F19-3387-CA40-9827-136D124E30C7}"/>
          </ac:spMkLst>
        </pc:spChg>
        <pc:spChg chg="add">
          <ac:chgData name="Lipani, Aldo" userId="3d811883-7188-4056-86e4-ebeb30c53017" providerId="ADAL" clId="{3215D4EB-4E6F-1E44-BC52-19D9BFC4C212}" dt="2019-10-14T07:36:13.908" v="12588"/>
          <ac:spMkLst>
            <pc:docMk/>
            <pc:sldMk cId="1149974533" sldId="835"/>
            <ac:spMk id="12" creationId="{64B09C10-4FDF-5443-98AB-C77474012162}"/>
          </ac:spMkLst>
        </pc:spChg>
        <pc:spChg chg="add">
          <ac:chgData name="Lipani, Aldo" userId="3d811883-7188-4056-86e4-ebeb30c53017" providerId="ADAL" clId="{3215D4EB-4E6F-1E44-BC52-19D9BFC4C212}" dt="2019-10-14T07:36:13.908" v="12588"/>
          <ac:spMkLst>
            <pc:docMk/>
            <pc:sldMk cId="1149974533" sldId="835"/>
            <ac:spMk id="13" creationId="{397BA984-101C-D647-BBC3-83310FC1AA07}"/>
          </ac:spMkLst>
        </pc:spChg>
        <pc:cxnChg chg="add del mod">
          <ac:chgData name="Lipani, Aldo" userId="3d811883-7188-4056-86e4-ebeb30c53017" providerId="ADAL" clId="{3215D4EB-4E6F-1E44-BC52-19D9BFC4C212}" dt="2019-10-14T07:36:03.484" v="12586" actId="11529"/>
          <ac:cxnSpMkLst>
            <pc:docMk/>
            <pc:sldMk cId="1149974533" sldId="835"/>
            <ac:cxnSpMk id="5" creationId="{104E33C3-8CBF-0347-A99A-B800CDC0DFCB}"/>
          </ac:cxnSpMkLst>
        </pc:cxnChg>
      </pc:sldChg>
      <pc:sldChg chg="addSp delSp modSp add del">
        <pc:chgData name="Lipani, Aldo" userId="3d811883-7188-4056-86e4-ebeb30c53017" providerId="ADAL" clId="{3215D4EB-4E6F-1E44-BC52-19D9BFC4C212}" dt="2019-10-21T15:47:23.023" v="14745" actId="2696"/>
        <pc:sldMkLst>
          <pc:docMk/>
          <pc:sldMk cId="3397565825" sldId="836"/>
        </pc:sldMkLst>
        <pc:spChg chg="mod">
          <ac:chgData name="Lipani, Aldo" userId="3d811883-7188-4056-86e4-ebeb30c53017" providerId="ADAL" clId="{3215D4EB-4E6F-1E44-BC52-19D9BFC4C212}" dt="2019-10-14T08:01:07.468" v="12726" actId="20577"/>
          <ac:spMkLst>
            <pc:docMk/>
            <pc:sldMk cId="3397565825" sldId="836"/>
            <ac:spMk id="2" creationId="{D2D622CB-3AC4-A848-BE8D-B218E603F311}"/>
          </ac:spMkLst>
        </pc:spChg>
        <pc:spChg chg="add mod">
          <ac:chgData name="Lipani, Aldo" userId="3d811883-7188-4056-86e4-ebeb30c53017" providerId="ADAL" clId="{3215D4EB-4E6F-1E44-BC52-19D9BFC4C212}" dt="2019-10-14T07:40:39.061" v="12633" actId="1076"/>
          <ac:spMkLst>
            <pc:docMk/>
            <pc:sldMk cId="3397565825" sldId="836"/>
            <ac:spMk id="5" creationId="{FBE22F41-1D2C-A24E-82BC-116EA18AF0E0}"/>
          </ac:spMkLst>
        </pc:spChg>
        <pc:spChg chg="add mod">
          <ac:chgData name="Lipani, Aldo" userId="3d811883-7188-4056-86e4-ebeb30c53017" providerId="ADAL" clId="{3215D4EB-4E6F-1E44-BC52-19D9BFC4C212}" dt="2019-10-14T07:40:39.061" v="12633" actId="1076"/>
          <ac:spMkLst>
            <pc:docMk/>
            <pc:sldMk cId="3397565825" sldId="836"/>
            <ac:spMk id="6" creationId="{03AE8D83-9159-0143-8234-713E56CC4CE9}"/>
          </ac:spMkLst>
        </pc:spChg>
        <pc:spChg chg="add mod">
          <ac:chgData name="Lipani, Aldo" userId="3d811883-7188-4056-86e4-ebeb30c53017" providerId="ADAL" clId="{3215D4EB-4E6F-1E44-BC52-19D9BFC4C212}" dt="2019-10-14T07:40:39.061" v="12633" actId="1076"/>
          <ac:spMkLst>
            <pc:docMk/>
            <pc:sldMk cId="3397565825" sldId="836"/>
            <ac:spMk id="7" creationId="{7720F98B-4B45-334A-BEB6-B1822B02E164}"/>
          </ac:spMkLst>
        </pc:spChg>
        <pc:spChg chg="add mod">
          <ac:chgData name="Lipani, Aldo" userId="3d811883-7188-4056-86e4-ebeb30c53017" providerId="ADAL" clId="{3215D4EB-4E6F-1E44-BC52-19D9BFC4C212}" dt="2019-10-14T07:40:39.061" v="12633" actId="1076"/>
          <ac:spMkLst>
            <pc:docMk/>
            <pc:sldMk cId="3397565825" sldId="836"/>
            <ac:spMk id="8" creationId="{509F1E41-357D-A24A-9D36-9E3143113B32}"/>
          </ac:spMkLst>
        </pc:spChg>
        <pc:spChg chg="mod">
          <ac:chgData name="Lipani, Aldo" userId="3d811883-7188-4056-86e4-ebeb30c53017" providerId="ADAL" clId="{3215D4EB-4E6F-1E44-BC52-19D9BFC4C212}" dt="2019-10-13T21:54:20.529" v="8307"/>
          <ac:spMkLst>
            <pc:docMk/>
            <pc:sldMk cId="3397565825" sldId="836"/>
            <ac:spMk id="9" creationId="{3AB3BC18-199B-C44F-B339-573547996898}"/>
          </ac:spMkLst>
        </pc:spChg>
        <pc:spChg chg="add mod">
          <ac:chgData name="Lipani, Aldo" userId="3d811883-7188-4056-86e4-ebeb30c53017" providerId="ADAL" clId="{3215D4EB-4E6F-1E44-BC52-19D9BFC4C212}" dt="2019-10-14T07:40:39.061" v="12633" actId="1076"/>
          <ac:spMkLst>
            <pc:docMk/>
            <pc:sldMk cId="3397565825" sldId="836"/>
            <ac:spMk id="10" creationId="{56FE519B-4B84-354F-8601-BB0734A6F8E2}"/>
          </ac:spMkLst>
        </pc:spChg>
        <pc:spChg chg="add mod">
          <ac:chgData name="Lipani, Aldo" userId="3d811883-7188-4056-86e4-ebeb30c53017" providerId="ADAL" clId="{3215D4EB-4E6F-1E44-BC52-19D9BFC4C212}" dt="2019-10-14T07:40:39.061" v="12633" actId="1076"/>
          <ac:spMkLst>
            <pc:docMk/>
            <pc:sldMk cId="3397565825" sldId="836"/>
            <ac:spMk id="11" creationId="{F4FE5A22-02DC-7641-AE7D-43A0E3E17E0D}"/>
          </ac:spMkLst>
        </pc:spChg>
        <pc:spChg chg="add mod">
          <ac:chgData name="Lipani, Aldo" userId="3d811883-7188-4056-86e4-ebeb30c53017" providerId="ADAL" clId="{3215D4EB-4E6F-1E44-BC52-19D9BFC4C212}" dt="2019-10-14T07:41:33.779" v="12647" actId="1076"/>
          <ac:spMkLst>
            <pc:docMk/>
            <pc:sldMk cId="3397565825" sldId="836"/>
            <ac:spMk id="12" creationId="{BF3197DF-B806-F643-9D5E-A187DC1C371A}"/>
          </ac:spMkLst>
        </pc:spChg>
        <pc:spChg chg="add mod">
          <ac:chgData name="Lipani, Aldo" userId="3d811883-7188-4056-86e4-ebeb30c53017" providerId="ADAL" clId="{3215D4EB-4E6F-1E44-BC52-19D9BFC4C212}" dt="2019-10-14T07:41:33.779" v="12647" actId="1076"/>
          <ac:spMkLst>
            <pc:docMk/>
            <pc:sldMk cId="3397565825" sldId="836"/>
            <ac:spMk id="13" creationId="{2FB77481-1117-B044-99F6-C930BA2510BD}"/>
          </ac:spMkLst>
        </pc:spChg>
        <pc:spChg chg="add mod">
          <ac:chgData name="Lipani, Aldo" userId="3d811883-7188-4056-86e4-ebeb30c53017" providerId="ADAL" clId="{3215D4EB-4E6F-1E44-BC52-19D9BFC4C212}" dt="2019-10-14T07:41:33.779" v="12647" actId="1076"/>
          <ac:spMkLst>
            <pc:docMk/>
            <pc:sldMk cId="3397565825" sldId="836"/>
            <ac:spMk id="14" creationId="{5ED3405E-3A61-4C42-9289-1599CC480212}"/>
          </ac:spMkLst>
        </pc:spChg>
        <pc:spChg chg="add del mod">
          <ac:chgData name="Lipani, Aldo" userId="3d811883-7188-4056-86e4-ebeb30c53017" providerId="ADAL" clId="{3215D4EB-4E6F-1E44-BC52-19D9BFC4C212}" dt="2019-10-14T07:39:55.014" v="12616" actId="478"/>
          <ac:spMkLst>
            <pc:docMk/>
            <pc:sldMk cId="3397565825" sldId="836"/>
            <ac:spMk id="15" creationId="{1DCAC17B-0A73-AF4C-98E0-8ECD902A6D29}"/>
          </ac:spMkLst>
        </pc:spChg>
        <pc:spChg chg="add del mod">
          <ac:chgData name="Lipani, Aldo" userId="3d811883-7188-4056-86e4-ebeb30c53017" providerId="ADAL" clId="{3215D4EB-4E6F-1E44-BC52-19D9BFC4C212}" dt="2019-10-14T07:41:33.779" v="12647" actId="1076"/>
          <ac:spMkLst>
            <pc:docMk/>
            <pc:sldMk cId="3397565825" sldId="836"/>
            <ac:spMk id="16" creationId="{F83DE2D4-9213-D644-B761-8D93F59003A1}"/>
          </ac:spMkLst>
        </pc:spChg>
        <pc:spChg chg="add mod">
          <ac:chgData name="Lipani, Aldo" userId="3d811883-7188-4056-86e4-ebeb30c53017" providerId="ADAL" clId="{3215D4EB-4E6F-1E44-BC52-19D9BFC4C212}" dt="2019-10-14T07:41:33.779" v="12647" actId="1076"/>
          <ac:spMkLst>
            <pc:docMk/>
            <pc:sldMk cId="3397565825" sldId="836"/>
            <ac:spMk id="17" creationId="{204EA8B2-6A65-D64E-A7B6-D815EEF910E3}"/>
          </ac:spMkLst>
        </pc:spChg>
        <pc:spChg chg="add mod">
          <ac:chgData name="Lipani, Aldo" userId="3d811883-7188-4056-86e4-ebeb30c53017" providerId="ADAL" clId="{3215D4EB-4E6F-1E44-BC52-19D9BFC4C212}" dt="2019-10-14T07:41:44.298" v="12652" actId="1076"/>
          <ac:spMkLst>
            <pc:docMk/>
            <pc:sldMk cId="3397565825" sldId="836"/>
            <ac:spMk id="18" creationId="{F5B08148-4EC5-DD49-9BB6-0012CCA4A6F6}"/>
          </ac:spMkLst>
        </pc:spChg>
        <pc:spChg chg="add mod">
          <ac:chgData name="Lipani, Aldo" userId="3d811883-7188-4056-86e4-ebeb30c53017" providerId="ADAL" clId="{3215D4EB-4E6F-1E44-BC52-19D9BFC4C212}" dt="2019-10-14T07:42:01.713" v="12656" actId="1076"/>
          <ac:spMkLst>
            <pc:docMk/>
            <pc:sldMk cId="3397565825" sldId="836"/>
            <ac:spMk id="25" creationId="{35273FF3-71D5-084B-93A7-DECAF9BF0707}"/>
          </ac:spMkLst>
        </pc:spChg>
        <pc:spChg chg="add mod">
          <ac:chgData name="Lipani, Aldo" userId="3d811883-7188-4056-86e4-ebeb30c53017" providerId="ADAL" clId="{3215D4EB-4E6F-1E44-BC52-19D9BFC4C212}" dt="2019-10-14T07:42:13.324" v="12660" actId="1076"/>
          <ac:spMkLst>
            <pc:docMk/>
            <pc:sldMk cId="3397565825" sldId="836"/>
            <ac:spMk id="26" creationId="{104ACB7B-5419-6447-AA23-FC2BCB7AE418}"/>
          </ac:spMkLst>
        </pc:spChg>
        <pc:spChg chg="add mod">
          <ac:chgData name="Lipani, Aldo" userId="3d811883-7188-4056-86e4-ebeb30c53017" providerId="ADAL" clId="{3215D4EB-4E6F-1E44-BC52-19D9BFC4C212}" dt="2019-10-14T07:42:20.452" v="12665" actId="20577"/>
          <ac:spMkLst>
            <pc:docMk/>
            <pc:sldMk cId="3397565825" sldId="836"/>
            <ac:spMk id="27" creationId="{24076BFD-9CD6-C147-B5BA-2A82422CC4D0}"/>
          </ac:spMkLst>
        </pc:spChg>
        <pc:cxnChg chg="add mod">
          <ac:chgData name="Lipani, Aldo" userId="3d811883-7188-4056-86e4-ebeb30c53017" providerId="ADAL" clId="{3215D4EB-4E6F-1E44-BC52-19D9BFC4C212}" dt="2019-10-14T07:41:33.779" v="12647" actId="1076"/>
          <ac:cxnSpMkLst>
            <pc:docMk/>
            <pc:sldMk cId="3397565825" sldId="836"/>
            <ac:cxnSpMk id="19" creationId="{873A5123-746D-B14F-A5E7-FC20FDEB55C6}"/>
          </ac:cxnSpMkLst>
        </pc:cxnChg>
        <pc:cxnChg chg="add mod">
          <ac:chgData name="Lipani, Aldo" userId="3d811883-7188-4056-86e4-ebeb30c53017" providerId="ADAL" clId="{3215D4EB-4E6F-1E44-BC52-19D9BFC4C212}" dt="2019-10-14T07:41:44.298" v="12652" actId="1076"/>
          <ac:cxnSpMkLst>
            <pc:docMk/>
            <pc:sldMk cId="3397565825" sldId="836"/>
            <ac:cxnSpMk id="21" creationId="{BB17EE53-A0C7-9E42-ACE5-7C07025C73CC}"/>
          </ac:cxnSpMkLst>
        </pc:cxnChg>
      </pc:sldChg>
      <pc:sldChg chg="addSp modSp add ord">
        <pc:chgData name="Lipani, Aldo" userId="3d811883-7188-4056-86e4-ebeb30c53017" providerId="ADAL" clId="{3215D4EB-4E6F-1E44-BC52-19D9BFC4C212}" dt="2019-10-14T12:23:12.031" v="14551"/>
        <pc:sldMkLst>
          <pc:docMk/>
          <pc:sldMk cId="30126264" sldId="837"/>
        </pc:sldMkLst>
        <pc:spChg chg="add mod">
          <ac:chgData name="Lipani, Aldo" userId="3d811883-7188-4056-86e4-ebeb30c53017" providerId="ADAL" clId="{3215D4EB-4E6F-1E44-BC52-19D9BFC4C212}" dt="2019-10-14T12:23:12.031" v="14551"/>
          <ac:spMkLst>
            <pc:docMk/>
            <pc:sldMk cId="30126264" sldId="837"/>
            <ac:spMk id="2" creationId="{01DB9A8B-2A59-A348-AC8D-5175D9F7C8FD}"/>
          </ac:spMkLst>
        </pc:spChg>
        <pc:spChg chg="mod">
          <ac:chgData name="Lipani, Aldo" userId="3d811883-7188-4056-86e4-ebeb30c53017" providerId="ADAL" clId="{3215D4EB-4E6F-1E44-BC52-19D9BFC4C212}" dt="2019-10-14T12:08:21.940" v="14541" actId="20577"/>
          <ac:spMkLst>
            <pc:docMk/>
            <pc:sldMk cId="30126264" sldId="837"/>
            <ac:spMk id="5" creationId="{27A890EF-B062-FC4B-BC88-D5BC2AD60DB7}"/>
          </ac:spMkLst>
        </pc:spChg>
        <pc:picChg chg="add mod">
          <ac:chgData name="Lipani, Aldo" userId="3d811883-7188-4056-86e4-ebeb30c53017" providerId="ADAL" clId="{3215D4EB-4E6F-1E44-BC52-19D9BFC4C212}" dt="2019-10-14T06:26:48.770" v="9297" actId="1076"/>
          <ac:picMkLst>
            <pc:docMk/>
            <pc:sldMk cId="30126264" sldId="837"/>
            <ac:picMk id="6" creationId="{0A694985-FE3C-A44B-91CD-773E42834401}"/>
          </ac:picMkLst>
        </pc:picChg>
      </pc:sldChg>
      <pc:sldChg chg="addSp delSp modSp add modAnim">
        <pc:chgData name="Lipani, Aldo" userId="3d811883-7188-4056-86e4-ebeb30c53017" providerId="ADAL" clId="{3215D4EB-4E6F-1E44-BC52-19D9BFC4C212}" dt="2019-10-14T07:09:29.049" v="11330"/>
        <pc:sldMkLst>
          <pc:docMk/>
          <pc:sldMk cId="4047653511" sldId="838"/>
        </pc:sldMkLst>
        <pc:spChg chg="add mod">
          <ac:chgData name="Lipani, Aldo" userId="3d811883-7188-4056-86e4-ebeb30c53017" providerId="ADAL" clId="{3215D4EB-4E6F-1E44-BC52-19D9BFC4C212}" dt="2019-10-14T07:09:00.744" v="11328" actId="1076"/>
          <ac:spMkLst>
            <pc:docMk/>
            <pc:sldMk cId="4047653511" sldId="838"/>
            <ac:spMk id="2" creationId="{8029F99B-3E7D-F046-B03D-F4957E5597F8}"/>
          </ac:spMkLst>
        </pc:spChg>
        <pc:spChg chg="mod">
          <ac:chgData name="Lipani, Aldo" userId="3d811883-7188-4056-86e4-ebeb30c53017" providerId="ADAL" clId="{3215D4EB-4E6F-1E44-BC52-19D9BFC4C212}" dt="2019-10-14T06:21:35.073" v="9161" actId="20577"/>
          <ac:spMkLst>
            <pc:docMk/>
            <pc:sldMk cId="4047653511" sldId="838"/>
            <ac:spMk id="4" creationId="{DC47D56F-E375-3142-A3D8-4657E2410F61}"/>
          </ac:spMkLst>
        </pc:spChg>
        <pc:spChg chg="add del mod">
          <ac:chgData name="Lipani, Aldo" userId="3d811883-7188-4056-86e4-ebeb30c53017" providerId="ADAL" clId="{3215D4EB-4E6F-1E44-BC52-19D9BFC4C212}" dt="2019-10-14T06:19:59.896" v="9126" actId="478"/>
          <ac:spMkLst>
            <pc:docMk/>
            <pc:sldMk cId="4047653511" sldId="838"/>
            <ac:spMk id="12" creationId="{C2544083-C80C-C44C-B538-63FB299D1CC0}"/>
          </ac:spMkLst>
        </pc:spChg>
        <pc:picChg chg="mod">
          <ac:chgData name="Lipani, Aldo" userId="3d811883-7188-4056-86e4-ebeb30c53017" providerId="ADAL" clId="{3215D4EB-4E6F-1E44-BC52-19D9BFC4C212}" dt="2019-10-14T07:08:56.567" v="11326" actId="1076"/>
          <ac:picMkLst>
            <pc:docMk/>
            <pc:sldMk cId="4047653511" sldId="838"/>
            <ac:picMk id="3" creationId="{3C74EB2B-7859-C94D-8705-5F98EA8BD5AB}"/>
          </ac:picMkLst>
        </pc:picChg>
        <pc:picChg chg="mod">
          <ac:chgData name="Lipani, Aldo" userId="3d811883-7188-4056-86e4-ebeb30c53017" providerId="ADAL" clId="{3215D4EB-4E6F-1E44-BC52-19D9BFC4C212}" dt="2019-10-14T07:08:54.903" v="11325" actId="1076"/>
          <ac:picMkLst>
            <pc:docMk/>
            <pc:sldMk cId="4047653511" sldId="838"/>
            <ac:picMk id="7" creationId="{14DD2813-D399-F542-A2E0-E581BECDCDB8}"/>
          </ac:picMkLst>
        </pc:picChg>
        <pc:picChg chg="mod">
          <ac:chgData name="Lipani, Aldo" userId="3d811883-7188-4056-86e4-ebeb30c53017" providerId="ADAL" clId="{3215D4EB-4E6F-1E44-BC52-19D9BFC4C212}" dt="2019-10-14T07:08:57.909" v="11327" actId="1076"/>
          <ac:picMkLst>
            <pc:docMk/>
            <pc:sldMk cId="4047653511" sldId="838"/>
            <ac:picMk id="8" creationId="{FE35DD51-26EC-124B-A749-BDD7F05D6A43}"/>
          </ac:picMkLst>
        </pc:picChg>
        <pc:picChg chg="mod">
          <ac:chgData name="Lipani, Aldo" userId="3d811883-7188-4056-86e4-ebeb30c53017" providerId="ADAL" clId="{3215D4EB-4E6F-1E44-BC52-19D9BFC4C212}" dt="2019-10-14T07:08:53.746" v="11324" actId="1076"/>
          <ac:picMkLst>
            <pc:docMk/>
            <pc:sldMk cId="4047653511" sldId="838"/>
            <ac:picMk id="9" creationId="{4A98AC6D-9C05-1644-98A4-7FEDFEBA1BE5}"/>
          </ac:picMkLst>
        </pc:picChg>
        <pc:picChg chg="mod">
          <ac:chgData name="Lipani, Aldo" userId="3d811883-7188-4056-86e4-ebeb30c53017" providerId="ADAL" clId="{3215D4EB-4E6F-1E44-BC52-19D9BFC4C212}" dt="2019-10-14T07:08:52.329" v="11323" actId="1076"/>
          <ac:picMkLst>
            <pc:docMk/>
            <pc:sldMk cId="4047653511" sldId="838"/>
            <ac:picMk id="11" creationId="{D488319D-F92A-454E-B2A4-5289BED3ADE2}"/>
          </ac:picMkLst>
        </pc:picChg>
        <pc:picChg chg="mod">
          <ac:chgData name="Lipani, Aldo" userId="3d811883-7188-4056-86e4-ebeb30c53017" providerId="ADAL" clId="{3215D4EB-4E6F-1E44-BC52-19D9BFC4C212}" dt="2019-10-14T07:09:02.780" v="11329" actId="1076"/>
          <ac:picMkLst>
            <pc:docMk/>
            <pc:sldMk cId="4047653511" sldId="838"/>
            <ac:picMk id="14" creationId="{F770F14B-DB70-9A4F-84FC-536D7D6D208A}"/>
          </ac:picMkLst>
        </pc:picChg>
      </pc:sldChg>
      <pc:sldChg chg="addSp delSp modSp add ord">
        <pc:chgData name="Lipani, Aldo" userId="3d811883-7188-4056-86e4-ebeb30c53017" providerId="ADAL" clId="{3215D4EB-4E6F-1E44-BC52-19D9BFC4C212}" dt="2019-10-14T06:22:08.138" v="9169"/>
        <pc:sldMkLst>
          <pc:docMk/>
          <pc:sldMk cId="794661840" sldId="840"/>
        </pc:sldMkLst>
        <pc:spChg chg="del">
          <ac:chgData name="Lipani, Aldo" userId="3d811883-7188-4056-86e4-ebeb30c53017" providerId="ADAL" clId="{3215D4EB-4E6F-1E44-BC52-19D9BFC4C212}" dt="2019-10-14T06:16:49.422" v="9068" actId="478"/>
          <ac:spMkLst>
            <pc:docMk/>
            <pc:sldMk cId="794661840" sldId="840"/>
            <ac:spMk id="3" creationId="{DFA54837-BFF6-CE4B-B090-8BC4B11728E3}"/>
          </ac:spMkLst>
        </pc:spChg>
        <pc:spChg chg="del">
          <ac:chgData name="Lipani, Aldo" userId="3d811883-7188-4056-86e4-ebeb30c53017" providerId="ADAL" clId="{3215D4EB-4E6F-1E44-BC52-19D9BFC4C212}" dt="2019-10-14T06:16:49.422" v="9068" actId="478"/>
          <ac:spMkLst>
            <pc:docMk/>
            <pc:sldMk cId="794661840" sldId="840"/>
            <ac:spMk id="6" creationId="{4DFA8764-2FE1-6F43-A0F2-90C8E415ACED}"/>
          </ac:spMkLst>
        </pc:spChg>
        <pc:spChg chg="del">
          <ac:chgData name="Lipani, Aldo" userId="3d811883-7188-4056-86e4-ebeb30c53017" providerId="ADAL" clId="{3215D4EB-4E6F-1E44-BC52-19D9BFC4C212}" dt="2019-10-14T06:16:49.422" v="9068" actId="478"/>
          <ac:spMkLst>
            <pc:docMk/>
            <pc:sldMk cId="794661840" sldId="840"/>
            <ac:spMk id="7" creationId="{BBD0ECCA-65D3-4144-9795-4EA45C3F9A01}"/>
          </ac:spMkLst>
        </pc:spChg>
        <pc:spChg chg="add">
          <ac:chgData name="Lipani, Aldo" userId="3d811883-7188-4056-86e4-ebeb30c53017" providerId="ADAL" clId="{3215D4EB-4E6F-1E44-BC52-19D9BFC4C212}" dt="2019-10-14T06:16:55.046" v="9069"/>
          <ac:spMkLst>
            <pc:docMk/>
            <pc:sldMk cId="794661840" sldId="840"/>
            <ac:spMk id="11" creationId="{AD4E3FB2-9147-CA40-AB10-4902D8BDA9AC}"/>
          </ac:spMkLst>
        </pc:spChg>
        <pc:spChg chg="add mod">
          <ac:chgData name="Lipani, Aldo" userId="3d811883-7188-4056-86e4-ebeb30c53017" providerId="ADAL" clId="{3215D4EB-4E6F-1E44-BC52-19D9BFC4C212}" dt="2019-10-14T06:17:01.199" v="9089" actId="20577"/>
          <ac:spMkLst>
            <pc:docMk/>
            <pc:sldMk cId="794661840" sldId="840"/>
            <ac:spMk id="12" creationId="{2ED262E3-9C03-F749-B3F5-6EA80D07813A}"/>
          </ac:spMkLst>
        </pc:spChg>
        <pc:spChg chg="add del">
          <ac:chgData name="Lipani, Aldo" userId="3d811883-7188-4056-86e4-ebeb30c53017" providerId="ADAL" clId="{3215D4EB-4E6F-1E44-BC52-19D9BFC4C212}" dt="2019-10-14T06:17:04.665" v="9090" actId="478"/>
          <ac:spMkLst>
            <pc:docMk/>
            <pc:sldMk cId="794661840" sldId="840"/>
            <ac:spMk id="13" creationId="{5CF46FAE-099F-2040-B95C-C7CCB97BA7AB}"/>
          </ac:spMkLst>
        </pc:spChg>
        <pc:picChg chg="add del mod">
          <ac:chgData name="Lipani, Aldo" userId="3d811883-7188-4056-86e4-ebeb30c53017" providerId="ADAL" clId="{3215D4EB-4E6F-1E44-BC52-19D9BFC4C212}" dt="2019-10-14T06:16:38.665" v="9066" actId="478"/>
          <ac:picMkLst>
            <pc:docMk/>
            <pc:sldMk cId="794661840" sldId="840"/>
            <ac:picMk id="2" creationId="{9311250E-F713-4545-930C-BEF2260B7DF0}"/>
          </ac:picMkLst>
        </pc:picChg>
        <pc:picChg chg="del">
          <ac:chgData name="Lipani, Aldo" userId="3d811883-7188-4056-86e4-ebeb30c53017" providerId="ADAL" clId="{3215D4EB-4E6F-1E44-BC52-19D9BFC4C212}" dt="2019-10-14T06:12:22.420" v="8880" actId="478"/>
          <ac:picMkLst>
            <pc:docMk/>
            <pc:sldMk cId="794661840" sldId="840"/>
            <ac:picMk id="8" creationId="{4B5B1938-BC18-9843-94EF-FA6C8ED71F9D}"/>
          </ac:picMkLst>
        </pc:picChg>
        <pc:picChg chg="del">
          <ac:chgData name="Lipani, Aldo" userId="3d811883-7188-4056-86e4-ebeb30c53017" providerId="ADAL" clId="{3215D4EB-4E6F-1E44-BC52-19D9BFC4C212}" dt="2019-10-14T06:12:10.600" v="8875" actId="478"/>
          <ac:picMkLst>
            <pc:docMk/>
            <pc:sldMk cId="794661840" sldId="840"/>
            <ac:picMk id="9" creationId="{1F3A86B6-3E01-4449-9F9C-F76303346C6D}"/>
          </ac:picMkLst>
        </pc:picChg>
        <pc:picChg chg="add del mod">
          <ac:chgData name="Lipani, Aldo" userId="3d811883-7188-4056-86e4-ebeb30c53017" providerId="ADAL" clId="{3215D4EB-4E6F-1E44-BC52-19D9BFC4C212}" dt="2019-10-14T06:16:39.824" v="9067" actId="478"/>
          <ac:picMkLst>
            <pc:docMk/>
            <pc:sldMk cId="794661840" sldId="840"/>
            <ac:picMk id="10" creationId="{4780E949-8CBD-414A-9D4D-BBE4795D1ED3}"/>
          </ac:picMkLst>
        </pc:picChg>
      </pc:sldChg>
      <pc:sldChg chg="addSp delSp modSp add">
        <pc:chgData name="Lipani, Aldo" userId="3d811883-7188-4056-86e4-ebeb30c53017" providerId="ADAL" clId="{3215D4EB-4E6F-1E44-BC52-19D9BFC4C212}" dt="2019-10-14T12:26:22.070" v="14581" actId="20577"/>
        <pc:sldMkLst>
          <pc:docMk/>
          <pc:sldMk cId="3824482084" sldId="841"/>
        </pc:sldMkLst>
        <pc:spChg chg="mod">
          <ac:chgData name="Lipani, Aldo" userId="3d811883-7188-4056-86e4-ebeb30c53017" providerId="ADAL" clId="{3215D4EB-4E6F-1E44-BC52-19D9BFC4C212}" dt="2019-10-14T07:04:33.896" v="11233" actId="20577"/>
          <ac:spMkLst>
            <pc:docMk/>
            <pc:sldMk cId="3824482084" sldId="841"/>
            <ac:spMk id="4" creationId="{DC47D56F-E375-3142-A3D8-4657E2410F61}"/>
          </ac:spMkLst>
        </pc:spChg>
        <pc:spChg chg="mod">
          <ac:chgData name="Lipani, Aldo" userId="3d811883-7188-4056-86e4-ebeb30c53017" providerId="ADAL" clId="{3215D4EB-4E6F-1E44-BC52-19D9BFC4C212}" dt="2019-10-14T12:26:22.070" v="14581" actId="20577"/>
          <ac:spMkLst>
            <pc:docMk/>
            <pc:sldMk cId="3824482084" sldId="841"/>
            <ac:spMk id="5" creationId="{27A890EF-B062-FC4B-BC88-D5BC2AD60DB7}"/>
          </ac:spMkLst>
        </pc:spChg>
        <pc:spChg chg="del">
          <ac:chgData name="Lipani, Aldo" userId="3d811883-7188-4056-86e4-ebeb30c53017" providerId="ADAL" clId="{3215D4EB-4E6F-1E44-BC52-19D9BFC4C212}" dt="2019-10-14T06:17:18.943" v="9094" actId="478"/>
          <ac:spMkLst>
            <pc:docMk/>
            <pc:sldMk cId="3824482084" sldId="841"/>
            <ac:spMk id="11" creationId="{AD4E3FB2-9147-CA40-AB10-4902D8BDA9AC}"/>
          </ac:spMkLst>
        </pc:spChg>
        <pc:spChg chg="del">
          <ac:chgData name="Lipani, Aldo" userId="3d811883-7188-4056-86e4-ebeb30c53017" providerId="ADAL" clId="{3215D4EB-4E6F-1E44-BC52-19D9BFC4C212}" dt="2019-10-14T06:17:20.338" v="9095" actId="478"/>
          <ac:spMkLst>
            <pc:docMk/>
            <pc:sldMk cId="3824482084" sldId="841"/>
            <ac:spMk id="12" creationId="{2ED262E3-9C03-F749-B3F5-6EA80D07813A}"/>
          </ac:spMkLst>
        </pc:spChg>
        <pc:picChg chg="del">
          <ac:chgData name="Lipani, Aldo" userId="3d811883-7188-4056-86e4-ebeb30c53017" providerId="ADAL" clId="{3215D4EB-4E6F-1E44-BC52-19D9BFC4C212}" dt="2019-10-14T06:17:16.380" v="9093" actId="478"/>
          <ac:picMkLst>
            <pc:docMk/>
            <pc:sldMk cId="3824482084" sldId="841"/>
            <ac:picMk id="2" creationId="{9311250E-F713-4545-930C-BEF2260B7DF0}"/>
          </ac:picMkLst>
        </pc:picChg>
        <pc:picChg chg="add mod">
          <ac:chgData name="Lipani, Aldo" userId="3d811883-7188-4056-86e4-ebeb30c53017" providerId="ADAL" clId="{3215D4EB-4E6F-1E44-BC52-19D9BFC4C212}" dt="2019-10-14T07:08:02.307" v="11321" actId="1076"/>
          <ac:picMkLst>
            <pc:docMk/>
            <pc:sldMk cId="3824482084" sldId="841"/>
            <ac:picMk id="7" creationId="{4B09AF50-7DA1-2045-A122-059DDCC04D64}"/>
          </ac:picMkLst>
        </pc:picChg>
      </pc:sldChg>
      <pc:sldChg chg="addSp delSp modSp add modAnim">
        <pc:chgData name="Lipani, Aldo" userId="3d811883-7188-4056-86e4-ebeb30c53017" providerId="ADAL" clId="{3215D4EB-4E6F-1E44-BC52-19D9BFC4C212}" dt="2019-10-14T07:12:57.583" v="11401" actId="1076"/>
        <pc:sldMkLst>
          <pc:docMk/>
          <pc:sldMk cId="3189192986" sldId="842"/>
        </pc:sldMkLst>
        <pc:spChg chg="mod">
          <ac:chgData name="Lipani, Aldo" userId="3d811883-7188-4056-86e4-ebeb30c53017" providerId="ADAL" clId="{3215D4EB-4E6F-1E44-BC52-19D9BFC4C212}" dt="2019-10-14T07:10:11.335" v="11331" actId="2711"/>
          <ac:spMkLst>
            <pc:docMk/>
            <pc:sldMk cId="3189192986" sldId="842"/>
            <ac:spMk id="5" creationId="{27A890EF-B062-FC4B-BC88-D5BC2AD60DB7}"/>
          </ac:spMkLst>
        </pc:spChg>
        <pc:spChg chg="add mod">
          <ac:chgData name="Lipani, Aldo" userId="3d811883-7188-4056-86e4-ebeb30c53017" providerId="ADAL" clId="{3215D4EB-4E6F-1E44-BC52-19D9BFC4C212}" dt="2019-10-14T07:11:16.272" v="11341" actId="164"/>
          <ac:spMkLst>
            <pc:docMk/>
            <pc:sldMk cId="3189192986" sldId="842"/>
            <ac:spMk id="7" creationId="{C989AA72-D7F6-424D-8EBE-3CAA7B4BD097}"/>
          </ac:spMkLst>
        </pc:spChg>
        <pc:spChg chg="del">
          <ac:chgData name="Lipani, Aldo" userId="3d811883-7188-4056-86e4-ebeb30c53017" providerId="ADAL" clId="{3215D4EB-4E6F-1E44-BC52-19D9BFC4C212}" dt="2019-10-14T06:22:20.616" v="9172" actId="478"/>
          <ac:spMkLst>
            <pc:docMk/>
            <pc:sldMk cId="3189192986" sldId="842"/>
            <ac:spMk id="11" creationId="{AD4E3FB2-9147-CA40-AB10-4902D8BDA9AC}"/>
          </ac:spMkLst>
        </pc:spChg>
        <pc:spChg chg="del">
          <ac:chgData name="Lipani, Aldo" userId="3d811883-7188-4056-86e4-ebeb30c53017" providerId="ADAL" clId="{3215D4EB-4E6F-1E44-BC52-19D9BFC4C212}" dt="2019-10-14T06:22:22.668" v="9173" actId="478"/>
          <ac:spMkLst>
            <pc:docMk/>
            <pc:sldMk cId="3189192986" sldId="842"/>
            <ac:spMk id="12" creationId="{2ED262E3-9C03-F749-B3F5-6EA80D07813A}"/>
          </ac:spMkLst>
        </pc:spChg>
        <pc:spChg chg="mod">
          <ac:chgData name="Lipani, Aldo" userId="3d811883-7188-4056-86e4-ebeb30c53017" providerId="ADAL" clId="{3215D4EB-4E6F-1E44-BC52-19D9BFC4C212}" dt="2019-10-14T07:11:38.433" v="11357" actId="20577"/>
          <ac:spMkLst>
            <pc:docMk/>
            <pc:sldMk cId="3189192986" sldId="842"/>
            <ac:spMk id="16" creationId="{FF650C31-BF8B-BF4D-9B6A-3E05B7FD644E}"/>
          </ac:spMkLst>
        </pc:spChg>
        <pc:spChg chg="mod">
          <ac:chgData name="Lipani, Aldo" userId="3d811883-7188-4056-86e4-ebeb30c53017" providerId="ADAL" clId="{3215D4EB-4E6F-1E44-BC52-19D9BFC4C212}" dt="2019-10-14T07:11:55.895" v="11380" actId="20577"/>
          <ac:spMkLst>
            <pc:docMk/>
            <pc:sldMk cId="3189192986" sldId="842"/>
            <ac:spMk id="21" creationId="{C187AD4E-F15D-A046-81D3-11CAF8E83C00}"/>
          </ac:spMkLst>
        </pc:spChg>
        <pc:spChg chg="mod">
          <ac:chgData name="Lipani, Aldo" userId="3d811883-7188-4056-86e4-ebeb30c53017" providerId="ADAL" clId="{3215D4EB-4E6F-1E44-BC52-19D9BFC4C212}" dt="2019-10-14T07:12:52.763" v="11400" actId="20577"/>
          <ac:spMkLst>
            <pc:docMk/>
            <pc:sldMk cId="3189192986" sldId="842"/>
            <ac:spMk id="24" creationId="{9AEA02EC-D135-B04E-B327-3BCDDA508B37}"/>
          </ac:spMkLst>
        </pc:spChg>
        <pc:grpChg chg="add mod">
          <ac:chgData name="Lipani, Aldo" userId="3d811883-7188-4056-86e4-ebeb30c53017" providerId="ADAL" clId="{3215D4EB-4E6F-1E44-BC52-19D9BFC4C212}" dt="2019-10-14T07:11:16.272" v="11341" actId="164"/>
          <ac:grpSpMkLst>
            <pc:docMk/>
            <pc:sldMk cId="3189192986" sldId="842"/>
            <ac:grpSpMk id="14" creationId="{7E0FB1CE-D031-7845-9A1C-41A6319B0360}"/>
          </ac:grpSpMkLst>
        </pc:grpChg>
        <pc:grpChg chg="add mod">
          <ac:chgData name="Lipani, Aldo" userId="3d811883-7188-4056-86e4-ebeb30c53017" providerId="ADAL" clId="{3215D4EB-4E6F-1E44-BC52-19D9BFC4C212}" dt="2019-10-14T07:11:25.902" v="11344" actId="1076"/>
          <ac:grpSpMkLst>
            <pc:docMk/>
            <pc:sldMk cId="3189192986" sldId="842"/>
            <ac:grpSpMk id="15" creationId="{6996E8CA-3494-6E49-BDB4-5FCBD5D2B22C}"/>
          </ac:grpSpMkLst>
        </pc:grpChg>
        <pc:grpChg chg="add mod">
          <ac:chgData name="Lipani, Aldo" userId="3d811883-7188-4056-86e4-ebeb30c53017" providerId="ADAL" clId="{3215D4EB-4E6F-1E44-BC52-19D9BFC4C212}" dt="2019-10-14T07:11:49.025" v="11359" actId="1076"/>
          <ac:grpSpMkLst>
            <pc:docMk/>
            <pc:sldMk cId="3189192986" sldId="842"/>
            <ac:grpSpMk id="20" creationId="{1F563099-8B41-E249-A1B0-DB6AA2D93502}"/>
          </ac:grpSpMkLst>
        </pc:grpChg>
        <pc:grpChg chg="add mod">
          <ac:chgData name="Lipani, Aldo" userId="3d811883-7188-4056-86e4-ebeb30c53017" providerId="ADAL" clId="{3215D4EB-4E6F-1E44-BC52-19D9BFC4C212}" dt="2019-10-14T07:12:57.583" v="11401" actId="1076"/>
          <ac:grpSpMkLst>
            <pc:docMk/>
            <pc:sldMk cId="3189192986" sldId="842"/>
            <ac:grpSpMk id="23" creationId="{216396F6-9540-5F4D-8235-7210D4372D2B}"/>
          </ac:grpSpMkLst>
        </pc:grpChg>
        <pc:picChg chg="del">
          <ac:chgData name="Lipani, Aldo" userId="3d811883-7188-4056-86e4-ebeb30c53017" providerId="ADAL" clId="{3215D4EB-4E6F-1E44-BC52-19D9BFC4C212}" dt="2019-10-14T06:22:24.018" v="9174" actId="478"/>
          <ac:picMkLst>
            <pc:docMk/>
            <pc:sldMk cId="3189192986" sldId="842"/>
            <ac:picMk id="2" creationId="{9311250E-F713-4545-930C-BEF2260B7DF0}"/>
          </ac:picMkLst>
        </pc:picChg>
        <pc:picChg chg="add mod">
          <ac:chgData name="Lipani, Aldo" userId="3d811883-7188-4056-86e4-ebeb30c53017" providerId="ADAL" clId="{3215D4EB-4E6F-1E44-BC52-19D9BFC4C212}" dt="2019-10-14T06:24:40.132" v="9237" actId="1076"/>
          <ac:picMkLst>
            <pc:docMk/>
            <pc:sldMk cId="3189192986" sldId="842"/>
            <ac:picMk id="3" creationId="{805EA1B5-E627-7343-918E-8EC6CF92138B}"/>
          </ac:picMkLst>
        </pc:picChg>
        <pc:picChg chg="add mod">
          <ac:chgData name="Lipani, Aldo" userId="3d811883-7188-4056-86e4-ebeb30c53017" providerId="ADAL" clId="{3215D4EB-4E6F-1E44-BC52-19D9BFC4C212}" dt="2019-10-14T06:24:40.132" v="9237" actId="1076"/>
          <ac:picMkLst>
            <pc:docMk/>
            <pc:sldMk cId="3189192986" sldId="842"/>
            <ac:picMk id="6" creationId="{54760DD9-501D-1645-A39C-3DC8829161F0}"/>
          </ac:picMkLst>
        </pc:picChg>
        <pc:cxnChg chg="add mod">
          <ac:chgData name="Lipani, Aldo" userId="3d811883-7188-4056-86e4-ebeb30c53017" providerId="ADAL" clId="{3215D4EB-4E6F-1E44-BC52-19D9BFC4C212}" dt="2019-10-14T07:11:16.272" v="11341" actId="164"/>
          <ac:cxnSpMkLst>
            <pc:docMk/>
            <pc:sldMk cId="3189192986" sldId="842"/>
            <ac:cxnSpMk id="9" creationId="{F99969CA-2EF3-864B-8B07-DB2F001A0ABA}"/>
          </ac:cxnSpMkLst>
        </pc:cxnChg>
        <pc:cxnChg chg="mod">
          <ac:chgData name="Lipani, Aldo" userId="3d811883-7188-4056-86e4-ebeb30c53017" providerId="ADAL" clId="{3215D4EB-4E6F-1E44-BC52-19D9BFC4C212}" dt="2019-10-14T07:11:34.345" v="11346" actId="14100"/>
          <ac:cxnSpMkLst>
            <pc:docMk/>
            <pc:sldMk cId="3189192986" sldId="842"/>
            <ac:cxnSpMk id="17" creationId="{45C1E903-6044-C64D-A20B-B47D36BF7E84}"/>
          </ac:cxnSpMkLst>
        </pc:cxnChg>
        <pc:cxnChg chg="mod">
          <ac:chgData name="Lipani, Aldo" userId="3d811883-7188-4056-86e4-ebeb30c53017" providerId="ADAL" clId="{3215D4EB-4E6F-1E44-BC52-19D9BFC4C212}" dt="2019-10-14T07:12:44.263" v="11386" actId="14100"/>
          <ac:cxnSpMkLst>
            <pc:docMk/>
            <pc:sldMk cId="3189192986" sldId="842"/>
            <ac:cxnSpMk id="25" creationId="{764D53A1-296E-5A49-9501-CB38665829F9}"/>
          </ac:cxnSpMkLst>
        </pc:cxnChg>
      </pc:sldChg>
      <pc:sldChg chg="addSp modSp add">
        <pc:chgData name="Lipani, Aldo" userId="3d811883-7188-4056-86e4-ebeb30c53017" providerId="ADAL" clId="{3215D4EB-4E6F-1E44-BC52-19D9BFC4C212}" dt="2019-10-14T12:23:41.936" v="14552"/>
        <pc:sldMkLst>
          <pc:docMk/>
          <pc:sldMk cId="3671696387" sldId="843"/>
        </pc:sldMkLst>
        <pc:spChg chg="add mod">
          <ac:chgData name="Lipani, Aldo" userId="3d811883-7188-4056-86e4-ebeb30c53017" providerId="ADAL" clId="{3215D4EB-4E6F-1E44-BC52-19D9BFC4C212}" dt="2019-10-14T12:23:41.936" v="14552"/>
          <ac:spMkLst>
            <pc:docMk/>
            <pc:sldMk cId="3671696387" sldId="843"/>
            <ac:spMk id="2" creationId="{80541623-D444-2E47-9ABE-AF85B145B211}"/>
          </ac:spMkLst>
        </pc:spChg>
        <pc:spChg chg="mod">
          <ac:chgData name="Lipani, Aldo" userId="3d811883-7188-4056-86e4-ebeb30c53017" providerId="ADAL" clId="{3215D4EB-4E6F-1E44-BC52-19D9BFC4C212}" dt="2019-10-14T06:27:18.114" v="9306" actId="20577"/>
          <ac:spMkLst>
            <pc:docMk/>
            <pc:sldMk cId="3671696387" sldId="843"/>
            <ac:spMk id="4" creationId="{DC47D56F-E375-3142-A3D8-4657E2410F61}"/>
          </ac:spMkLst>
        </pc:spChg>
        <pc:spChg chg="mod">
          <ac:chgData name="Lipani, Aldo" userId="3d811883-7188-4056-86e4-ebeb30c53017" providerId="ADAL" clId="{3215D4EB-4E6F-1E44-BC52-19D9BFC4C212}" dt="2019-10-14T12:09:59.329" v="14548" actId="20577"/>
          <ac:spMkLst>
            <pc:docMk/>
            <pc:sldMk cId="3671696387" sldId="843"/>
            <ac:spMk id="5" creationId="{27A890EF-B062-FC4B-BC88-D5BC2AD60DB7}"/>
          </ac:spMkLst>
        </pc:spChg>
        <pc:picChg chg="mod">
          <ac:chgData name="Lipani, Aldo" userId="3d811883-7188-4056-86e4-ebeb30c53017" providerId="ADAL" clId="{3215D4EB-4E6F-1E44-BC52-19D9BFC4C212}" dt="2019-10-14T06:31:57.814" v="9572" actId="1076"/>
          <ac:picMkLst>
            <pc:docMk/>
            <pc:sldMk cId="3671696387" sldId="843"/>
            <ac:picMk id="6" creationId="{0A694985-FE3C-A44B-91CD-773E42834401}"/>
          </ac:picMkLst>
        </pc:picChg>
      </pc:sldChg>
      <pc:sldChg chg="addSp delSp modSp add delAnim">
        <pc:chgData name="Lipani, Aldo" userId="3d811883-7188-4056-86e4-ebeb30c53017" providerId="ADAL" clId="{3215D4EB-4E6F-1E44-BC52-19D9BFC4C212}" dt="2019-10-14T12:27:12.746" v="14584" actId="20577"/>
        <pc:sldMkLst>
          <pc:docMk/>
          <pc:sldMk cId="4142486268" sldId="844"/>
        </pc:sldMkLst>
        <pc:spChg chg="mod">
          <ac:chgData name="Lipani, Aldo" userId="3d811883-7188-4056-86e4-ebeb30c53017" providerId="ADAL" clId="{3215D4EB-4E6F-1E44-BC52-19D9BFC4C212}" dt="2019-10-14T12:27:12.746" v="14584" actId="20577"/>
          <ac:spMkLst>
            <pc:docMk/>
            <pc:sldMk cId="4142486268" sldId="844"/>
            <ac:spMk id="5" creationId="{27A890EF-B062-FC4B-BC88-D5BC2AD60DB7}"/>
          </ac:spMkLst>
        </pc:spChg>
        <pc:grpChg chg="del">
          <ac:chgData name="Lipani, Aldo" userId="3d811883-7188-4056-86e4-ebeb30c53017" providerId="ADAL" clId="{3215D4EB-4E6F-1E44-BC52-19D9BFC4C212}" dt="2019-10-14T07:14:21.708" v="11409" actId="478"/>
          <ac:grpSpMkLst>
            <pc:docMk/>
            <pc:sldMk cId="4142486268" sldId="844"/>
            <ac:grpSpMk id="14" creationId="{7E0FB1CE-D031-7845-9A1C-41A6319B0360}"/>
          </ac:grpSpMkLst>
        </pc:grpChg>
        <pc:grpChg chg="del">
          <ac:chgData name="Lipani, Aldo" userId="3d811883-7188-4056-86e4-ebeb30c53017" providerId="ADAL" clId="{3215D4EB-4E6F-1E44-BC52-19D9BFC4C212}" dt="2019-10-14T07:14:21.708" v="11409" actId="478"/>
          <ac:grpSpMkLst>
            <pc:docMk/>
            <pc:sldMk cId="4142486268" sldId="844"/>
            <ac:grpSpMk id="15" creationId="{6996E8CA-3494-6E49-BDB4-5FCBD5D2B22C}"/>
          </ac:grpSpMkLst>
        </pc:grpChg>
        <pc:grpChg chg="del">
          <ac:chgData name="Lipani, Aldo" userId="3d811883-7188-4056-86e4-ebeb30c53017" providerId="ADAL" clId="{3215D4EB-4E6F-1E44-BC52-19D9BFC4C212}" dt="2019-10-14T07:14:21.708" v="11409" actId="478"/>
          <ac:grpSpMkLst>
            <pc:docMk/>
            <pc:sldMk cId="4142486268" sldId="844"/>
            <ac:grpSpMk id="20" creationId="{1F563099-8B41-E249-A1B0-DB6AA2D93502}"/>
          </ac:grpSpMkLst>
        </pc:grpChg>
        <pc:grpChg chg="del">
          <ac:chgData name="Lipani, Aldo" userId="3d811883-7188-4056-86e4-ebeb30c53017" providerId="ADAL" clId="{3215D4EB-4E6F-1E44-BC52-19D9BFC4C212}" dt="2019-10-14T07:14:21.708" v="11409" actId="478"/>
          <ac:grpSpMkLst>
            <pc:docMk/>
            <pc:sldMk cId="4142486268" sldId="844"/>
            <ac:grpSpMk id="23" creationId="{216396F6-9540-5F4D-8235-7210D4372D2B}"/>
          </ac:grpSpMkLst>
        </pc:grpChg>
        <pc:picChg chg="add del mod">
          <ac:chgData name="Lipani, Aldo" userId="3d811883-7188-4056-86e4-ebeb30c53017" providerId="ADAL" clId="{3215D4EB-4E6F-1E44-BC52-19D9BFC4C212}" dt="2019-10-14T07:14:13.646" v="11406"/>
          <ac:picMkLst>
            <pc:docMk/>
            <pc:sldMk cId="4142486268" sldId="844"/>
            <ac:picMk id="2" creationId="{41AA1C7E-D2F0-394C-BE03-9D089F8A39CB}"/>
          </ac:picMkLst>
        </pc:picChg>
        <pc:picChg chg="del">
          <ac:chgData name="Lipani, Aldo" userId="3d811883-7188-4056-86e4-ebeb30c53017" providerId="ADAL" clId="{3215D4EB-4E6F-1E44-BC52-19D9BFC4C212}" dt="2019-10-14T07:14:16.196" v="11407" actId="478"/>
          <ac:picMkLst>
            <pc:docMk/>
            <pc:sldMk cId="4142486268" sldId="844"/>
            <ac:picMk id="3" creationId="{805EA1B5-E627-7343-918E-8EC6CF92138B}"/>
          </ac:picMkLst>
        </pc:picChg>
        <pc:picChg chg="del">
          <ac:chgData name="Lipani, Aldo" userId="3d811883-7188-4056-86e4-ebeb30c53017" providerId="ADAL" clId="{3215D4EB-4E6F-1E44-BC52-19D9BFC4C212}" dt="2019-10-14T07:14:18.701" v="11408" actId="478"/>
          <ac:picMkLst>
            <pc:docMk/>
            <pc:sldMk cId="4142486268" sldId="844"/>
            <ac:picMk id="6" creationId="{54760DD9-501D-1645-A39C-3DC8829161F0}"/>
          </ac:picMkLst>
        </pc:picChg>
        <pc:picChg chg="add">
          <ac:chgData name="Lipani, Aldo" userId="3d811883-7188-4056-86e4-ebeb30c53017" providerId="ADAL" clId="{3215D4EB-4E6F-1E44-BC52-19D9BFC4C212}" dt="2019-10-14T07:14:22.713" v="11410"/>
          <ac:picMkLst>
            <pc:docMk/>
            <pc:sldMk cId="4142486268" sldId="844"/>
            <ac:picMk id="19" creationId="{98136833-313B-DF42-BBDD-9F2A2A0642C5}"/>
          </ac:picMkLst>
        </pc:picChg>
      </pc:sldChg>
      <pc:sldChg chg="addSp delSp modSp add">
        <pc:chgData name="Lipani, Aldo" userId="3d811883-7188-4056-86e4-ebeb30c53017" providerId="ADAL" clId="{3215D4EB-4E6F-1E44-BC52-19D9BFC4C212}" dt="2019-10-14T12:28:21.184" v="14649" actId="20577"/>
        <pc:sldMkLst>
          <pc:docMk/>
          <pc:sldMk cId="3378687911" sldId="845"/>
        </pc:sldMkLst>
        <pc:spChg chg="mod">
          <ac:chgData name="Lipani, Aldo" userId="3d811883-7188-4056-86e4-ebeb30c53017" providerId="ADAL" clId="{3215D4EB-4E6F-1E44-BC52-19D9BFC4C212}" dt="2019-10-14T11:42:00.521" v="13698" actId="20577"/>
          <ac:spMkLst>
            <pc:docMk/>
            <pc:sldMk cId="3378687911" sldId="845"/>
            <ac:spMk id="4" creationId="{DC47D56F-E375-3142-A3D8-4657E2410F61}"/>
          </ac:spMkLst>
        </pc:spChg>
        <pc:spChg chg="mod">
          <ac:chgData name="Lipani, Aldo" userId="3d811883-7188-4056-86e4-ebeb30c53017" providerId="ADAL" clId="{3215D4EB-4E6F-1E44-BC52-19D9BFC4C212}" dt="2019-10-14T12:28:21.184" v="14649" actId="20577"/>
          <ac:spMkLst>
            <pc:docMk/>
            <pc:sldMk cId="3378687911" sldId="845"/>
            <ac:spMk id="5" creationId="{27A890EF-B062-FC4B-BC88-D5BC2AD60DB7}"/>
          </ac:spMkLst>
        </pc:spChg>
        <pc:picChg chg="add del mod">
          <ac:chgData name="Lipani, Aldo" userId="3d811883-7188-4056-86e4-ebeb30c53017" providerId="ADAL" clId="{3215D4EB-4E6F-1E44-BC52-19D9BFC4C212}" dt="2019-10-14T07:16:04.656" v="11550"/>
          <ac:picMkLst>
            <pc:docMk/>
            <pc:sldMk cId="3378687911" sldId="845"/>
            <ac:picMk id="2" creationId="{B8F20CBF-A51A-0C44-92EB-7BC5DB939436}"/>
          </ac:picMkLst>
        </pc:picChg>
        <pc:picChg chg="add del mod">
          <ac:chgData name="Lipani, Aldo" userId="3d811883-7188-4056-86e4-ebeb30c53017" providerId="ADAL" clId="{3215D4EB-4E6F-1E44-BC52-19D9BFC4C212}" dt="2019-10-14T11:42:07.260" v="13700" actId="478"/>
          <ac:picMkLst>
            <pc:docMk/>
            <pc:sldMk cId="3378687911" sldId="845"/>
            <ac:picMk id="3" creationId="{A5CCCAA6-45FA-0144-98F0-796B0542DED5}"/>
          </ac:picMkLst>
        </pc:picChg>
        <pc:picChg chg="add mod">
          <ac:chgData name="Lipani, Aldo" userId="3d811883-7188-4056-86e4-ebeb30c53017" providerId="ADAL" clId="{3215D4EB-4E6F-1E44-BC52-19D9BFC4C212}" dt="2019-10-14T11:44:18.664" v="13764" actId="1076"/>
          <ac:picMkLst>
            <pc:docMk/>
            <pc:sldMk cId="3378687911" sldId="845"/>
            <ac:picMk id="6" creationId="{2EFA749E-C699-EE48-9142-170991001BF1}"/>
          </ac:picMkLst>
        </pc:picChg>
        <pc:picChg chg="add del">
          <ac:chgData name="Lipani, Aldo" userId="3d811883-7188-4056-86e4-ebeb30c53017" providerId="ADAL" clId="{3215D4EB-4E6F-1E44-BC52-19D9BFC4C212}" dt="2019-10-14T07:20:48.642" v="11765"/>
          <ac:picMkLst>
            <pc:docMk/>
            <pc:sldMk cId="3378687911" sldId="845"/>
            <ac:picMk id="7" creationId="{F819B1B6-E7FB-FE40-A5E9-CC9CEE3D77B2}"/>
          </ac:picMkLst>
        </pc:picChg>
        <pc:picChg chg="add del">
          <ac:chgData name="Lipani, Aldo" userId="3d811883-7188-4056-86e4-ebeb30c53017" providerId="ADAL" clId="{3215D4EB-4E6F-1E44-BC52-19D9BFC4C212}" dt="2019-10-14T07:21:03.036" v="11771" actId="478"/>
          <ac:picMkLst>
            <pc:docMk/>
            <pc:sldMk cId="3378687911" sldId="845"/>
            <ac:picMk id="8" creationId="{04682631-34AE-1B4A-A8BC-9971D7331930}"/>
          </ac:picMkLst>
        </pc:picChg>
        <pc:picChg chg="add mod">
          <ac:chgData name="Lipani, Aldo" userId="3d811883-7188-4056-86e4-ebeb30c53017" providerId="ADAL" clId="{3215D4EB-4E6F-1E44-BC52-19D9BFC4C212}" dt="2019-10-14T11:44:49.536" v="13833" actId="1076"/>
          <ac:picMkLst>
            <pc:docMk/>
            <pc:sldMk cId="3378687911" sldId="845"/>
            <ac:picMk id="9" creationId="{D3BFC45B-8B74-A944-BF3D-0F3380DCA91A}"/>
          </ac:picMkLst>
        </pc:picChg>
        <pc:picChg chg="add del mod">
          <ac:chgData name="Lipani, Aldo" userId="3d811883-7188-4056-86e4-ebeb30c53017" providerId="ADAL" clId="{3215D4EB-4E6F-1E44-BC52-19D9BFC4C212}" dt="2019-10-14T11:45:23.295" v="13935"/>
          <ac:picMkLst>
            <pc:docMk/>
            <pc:sldMk cId="3378687911" sldId="845"/>
            <ac:picMk id="10" creationId="{5BCEBB53-85A3-A84D-B262-70D64AD16608}"/>
          </ac:picMkLst>
        </pc:picChg>
        <pc:picChg chg="del">
          <ac:chgData name="Lipani, Aldo" userId="3d811883-7188-4056-86e4-ebeb30c53017" providerId="ADAL" clId="{3215D4EB-4E6F-1E44-BC52-19D9BFC4C212}" dt="2019-10-14T07:15:59.561" v="11546" actId="478"/>
          <ac:picMkLst>
            <pc:docMk/>
            <pc:sldMk cId="3378687911" sldId="845"/>
            <ac:picMk id="19" creationId="{98136833-313B-DF42-BBDD-9F2A2A0642C5}"/>
          </ac:picMkLst>
        </pc:picChg>
      </pc:sldChg>
      <pc:sldChg chg="addSp delSp modSp add">
        <pc:chgData name="Lipani, Aldo" userId="3d811883-7188-4056-86e4-ebeb30c53017" providerId="ADAL" clId="{3215D4EB-4E6F-1E44-BC52-19D9BFC4C212}" dt="2019-10-14T07:16:43.034" v="11629" actId="20577"/>
        <pc:sldMkLst>
          <pc:docMk/>
          <pc:sldMk cId="183417020" sldId="846"/>
        </pc:sldMkLst>
        <pc:spChg chg="mod">
          <ac:chgData name="Lipani, Aldo" userId="3d811883-7188-4056-86e4-ebeb30c53017" providerId="ADAL" clId="{3215D4EB-4E6F-1E44-BC52-19D9BFC4C212}" dt="2019-10-14T07:16:43.034" v="11629" actId="20577"/>
          <ac:spMkLst>
            <pc:docMk/>
            <pc:sldMk cId="183417020" sldId="846"/>
            <ac:spMk id="5" creationId="{27A890EF-B062-FC4B-BC88-D5BC2AD60DB7}"/>
          </ac:spMkLst>
        </pc:spChg>
        <pc:picChg chg="add del mod">
          <ac:chgData name="Lipani, Aldo" userId="3d811883-7188-4056-86e4-ebeb30c53017" providerId="ADAL" clId="{3215D4EB-4E6F-1E44-BC52-19D9BFC4C212}" dt="2019-10-14T07:16:15.314" v="11555"/>
          <ac:picMkLst>
            <pc:docMk/>
            <pc:sldMk cId="183417020" sldId="846"/>
            <ac:picMk id="6" creationId="{76859075-71F5-144D-876F-88A0D47D6F06}"/>
          </ac:picMkLst>
        </pc:picChg>
        <pc:picChg chg="add">
          <ac:chgData name="Lipani, Aldo" userId="3d811883-7188-4056-86e4-ebeb30c53017" providerId="ADAL" clId="{3215D4EB-4E6F-1E44-BC52-19D9BFC4C212}" dt="2019-10-14T07:16:16.862" v="11557"/>
          <ac:picMkLst>
            <pc:docMk/>
            <pc:sldMk cId="183417020" sldId="846"/>
            <ac:picMk id="7" creationId="{A93D1437-CCE1-394D-9CB0-20F1FD9890A3}"/>
          </ac:picMkLst>
        </pc:picChg>
        <pc:picChg chg="del">
          <ac:chgData name="Lipani, Aldo" userId="3d811883-7188-4056-86e4-ebeb30c53017" providerId="ADAL" clId="{3215D4EB-4E6F-1E44-BC52-19D9BFC4C212}" dt="2019-10-14T07:16:16.498" v="11556" actId="478"/>
          <ac:picMkLst>
            <pc:docMk/>
            <pc:sldMk cId="183417020" sldId="846"/>
            <ac:picMk id="19" creationId="{98136833-313B-DF42-BBDD-9F2A2A0642C5}"/>
          </ac:picMkLst>
        </pc:picChg>
      </pc:sldChg>
      <pc:sldChg chg="addSp delSp modSp add">
        <pc:chgData name="Lipani, Aldo" userId="3d811883-7188-4056-86e4-ebeb30c53017" providerId="ADAL" clId="{3215D4EB-4E6F-1E44-BC52-19D9BFC4C212}" dt="2019-10-14T12:27:27.287" v="14586" actId="20577"/>
        <pc:sldMkLst>
          <pc:docMk/>
          <pc:sldMk cId="31693914" sldId="847"/>
        </pc:sldMkLst>
        <pc:spChg chg="mod">
          <ac:chgData name="Lipani, Aldo" userId="3d811883-7188-4056-86e4-ebeb30c53017" providerId="ADAL" clId="{3215D4EB-4E6F-1E44-BC52-19D9BFC4C212}" dt="2019-10-14T12:27:27.287" v="14586" actId="20577"/>
          <ac:spMkLst>
            <pc:docMk/>
            <pc:sldMk cId="31693914" sldId="847"/>
            <ac:spMk id="5" creationId="{27A890EF-B062-FC4B-BC88-D5BC2AD60DB7}"/>
          </ac:spMkLst>
        </pc:spChg>
        <pc:picChg chg="add del mod">
          <ac:chgData name="Lipani, Aldo" userId="3d811883-7188-4056-86e4-ebeb30c53017" providerId="ADAL" clId="{3215D4EB-4E6F-1E44-BC52-19D9BFC4C212}" dt="2019-10-14T07:17:09.403" v="11634"/>
          <ac:picMkLst>
            <pc:docMk/>
            <pc:sldMk cId="31693914" sldId="847"/>
            <ac:picMk id="2" creationId="{349A85FE-442A-EC4A-8F58-9184B171C9D1}"/>
          </ac:picMkLst>
        </pc:picChg>
        <pc:picChg chg="add">
          <ac:chgData name="Lipani, Aldo" userId="3d811883-7188-4056-86e4-ebeb30c53017" providerId="ADAL" clId="{3215D4EB-4E6F-1E44-BC52-19D9BFC4C212}" dt="2019-10-14T07:17:10.734" v="11636"/>
          <ac:picMkLst>
            <pc:docMk/>
            <pc:sldMk cId="31693914" sldId="847"/>
            <ac:picMk id="6" creationId="{95A58500-D6CA-0143-BA55-6DC262527B9F}"/>
          </ac:picMkLst>
        </pc:picChg>
        <pc:picChg chg="del">
          <ac:chgData name="Lipani, Aldo" userId="3d811883-7188-4056-86e4-ebeb30c53017" providerId="ADAL" clId="{3215D4EB-4E6F-1E44-BC52-19D9BFC4C212}" dt="2019-10-14T07:17:10.349" v="11635" actId="478"/>
          <ac:picMkLst>
            <pc:docMk/>
            <pc:sldMk cId="31693914" sldId="847"/>
            <ac:picMk id="7" creationId="{A93D1437-CCE1-394D-9CB0-20F1FD9890A3}"/>
          </ac:picMkLst>
        </pc:picChg>
      </pc:sldChg>
      <pc:sldChg chg="addSp delSp modSp add">
        <pc:chgData name="Lipani, Aldo" userId="3d811883-7188-4056-86e4-ebeb30c53017" providerId="ADAL" clId="{3215D4EB-4E6F-1E44-BC52-19D9BFC4C212}" dt="2019-10-14T12:29:55.095" v="14738" actId="20577"/>
        <pc:sldMkLst>
          <pc:docMk/>
          <pc:sldMk cId="976822034" sldId="848"/>
        </pc:sldMkLst>
        <pc:spChg chg="mod">
          <ac:chgData name="Lipani, Aldo" userId="3d811883-7188-4056-86e4-ebeb30c53017" providerId="ADAL" clId="{3215D4EB-4E6F-1E44-BC52-19D9BFC4C212}" dt="2019-10-14T12:29:55.095" v="14738" actId="20577"/>
          <ac:spMkLst>
            <pc:docMk/>
            <pc:sldMk cId="976822034" sldId="848"/>
            <ac:spMk id="5" creationId="{27A890EF-B062-FC4B-BC88-D5BC2AD60DB7}"/>
          </ac:spMkLst>
        </pc:spChg>
        <pc:picChg chg="add del mod">
          <ac:chgData name="Lipani, Aldo" userId="3d811883-7188-4056-86e4-ebeb30c53017" providerId="ADAL" clId="{3215D4EB-4E6F-1E44-BC52-19D9BFC4C212}" dt="2019-10-14T07:21:50.184" v="11777"/>
          <ac:picMkLst>
            <pc:docMk/>
            <pc:sldMk cId="976822034" sldId="848"/>
            <ac:picMk id="2" creationId="{B9910164-D06F-0E42-9580-9EA8B9502AC2}"/>
          </ac:picMkLst>
        </pc:picChg>
        <pc:picChg chg="add del">
          <ac:chgData name="Lipani, Aldo" userId="3d811883-7188-4056-86e4-ebeb30c53017" providerId="ADAL" clId="{3215D4EB-4E6F-1E44-BC52-19D9BFC4C212}" dt="2019-10-14T07:22:01.450" v="11783" actId="478"/>
          <ac:picMkLst>
            <pc:docMk/>
            <pc:sldMk cId="976822034" sldId="848"/>
            <ac:picMk id="3" creationId="{A5CCCAA6-45FA-0144-98F0-796B0542DED5}"/>
          </ac:picMkLst>
        </pc:picChg>
        <pc:picChg chg="add del mod">
          <ac:chgData name="Lipani, Aldo" userId="3d811883-7188-4056-86e4-ebeb30c53017" providerId="ADAL" clId="{3215D4EB-4E6F-1E44-BC52-19D9BFC4C212}" dt="2019-10-14T07:22:00.324" v="11782"/>
          <ac:picMkLst>
            <pc:docMk/>
            <pc:sldMk cId="976822034" sldId="848"/>
            <ac:picMk id="6" creationId="{F97F53E6-97A7-C94F-97A7-6EE6C2A3689F}"/>
          </ac:picMkLst>
        </pc:picChg>
        <pc:picChg chg="add">
          <ac:chgData name="Lipani, Aldo" userId="3d811883-7188-4056-86e4-ebeb30c53017" providerId="ADAL" clId="{3215D4EB-4E6F-1E44-BC52-19D9BFC4C212}" dt="2019-10-14T07:22:01.805" v="11784"/>
          <ac:picMkLst>
            <pc:docMk/>
            <pc:sldMk cId="976822034" sldId="848"/>
            <ac:picMk id="7" creationId="{E13C8587-5B7E-BD4F-BA2D-70C19624D856}"/>
          </ac:picMkLst>
        </pc:picChg>
      </pc:sldChg>
      <pc:sldChg chg="addSp delSp modSp add">
        <pc:chgData name="Lipani, Aldo" userId="3d811883-7188-4056-86e4-ebeb30c53017" providerId="ADAL" clId="{3215D4EB-4E6F-1E44-BC52-19D9BFC4C212}" dt="2019-10-14T07:26:02.192" v="12230" actId="20577"/>
        <pc:sldMkLst>
          <pc:docMk/>
          <pc:sldMk cId="33652697" sldId="849"/>
        </pc:sldMkLst>
        <pc:spChg chg="mod">
          <ac:chgData name="Lipani, Aldo" userId="3d811883-7188-4056-86e4-ebeb30c53017" providerId="ADAL" clId="{3215D4EB-4E6F-1E44-BC52-19D9BFC4C212}" dt="2019-10-14T07:26:02.192" v="12230" actId="20577"/>
          <ac:spMkLst>
            <pc:docMk/>
            <pc:sldMk cId="33652697" sldId="849"/>
            <ac:spMk id="5" creationId="{27A890EF-B062-FC4B-BC88-D5BC2AD60DB7}"/>
          </ac:spMkLst>
        </pc:spChg>
        <pc:picChg chg="add del mod">
          <ac:chgData name="Lipani, Aldo" userId="3d811883-7188-4056-86e4-ebeb30c53017" providerId="ADAL" clId="{3215D4EB-4E6F-1E44-BC52-19D9BFC4C212}" dt="2019-10-14T07:25:45.581" v="12162"/>
          <ac:picMkLst>
            <pc:docMk/>
            <pc:sldMk cId="33652697" sldId="849"/>
            <ac:picMk id="2" creationId="{073A4221-80B4-0B4D-A150-B3B1A5075946}"/>
          </ac:picMkLst>
        </pc:picChg>
        <pc:picChg chg="del">
          <ac:chgData name="Lipani, Aldo" userId="3d811883-7188-4056-86e4-ebeb30c53017" providerId="ADAL" clId="{3215D4EB-4E6F-1E44-BC52-19D9BFC4C212}" dt="2019-10-14T07:25:46.620" v="12163" actId="478"/>
          <ac:picMkLst>
            <pc:docMk/>
            <pc:sldMk cId="33652697" sldId="849"/>
            <ac:picMk id="3" creationId="{A5CCCAA6-45FA-0144-98F0-796B0542DED5}"/>
          </ac:picMkLst>
        </pc:picChg>
        <pc:picChg chg="add">
          <ac:chgData name="Lipani, Aldo" userId="3d811883-7188-4056-86e4-ebeb30c53017" providerId="ADAL" clId="{3215D4EB-4E6F-1E44-BC52-19D9BFC4C212}" dt="2019-10-14T07:25:46.972" v="12164"/>
          <ac:picMkLst>
            <pc:docMk/>
            <pc:sldMk cId="33652697" sldId="849"/>
            <ac:picMk id="6" creationId="{1F0342B4-ACFB-2A46-B034-33E77D13A382}"/>
          </ac:picMkLst>
        </pc:picChg>
      </pc:sldChg>
      <pc:sldChg chg="addSp delSp modSp add modAnim">
        <pc:chgData name="Lipani, Aldo" userId="3d811883-7188-4056-86e4-ebeb30c53017" providerId="ADAL" clId="{3215D4EB-4E6F-1E44-BC52-19D9BFC4C212}" dt="2019-10-14T07:29:57.702" v="12431" actId="14100"/>
        <pc:sldMkLst>
          <pc:docMk/>
          <pc:sldMk cId="1037288961" sldId="850"/>
        </pc:sldMkLst>
        <pc:spChg chg="mod">
          <ac:chgData name="Lipani, Aldo" userId="3d811883-7188-4056-86e4-ebeb30c53017" providerId="ADAL" clId="{3215D4EB-4E6F-1E44-BC52-19D9BFC4C212}" dt="2019-10-14T07:27:13.652" v="12274" actId="20577"/>
          <ac:spMkLst>
            <pc:docMk/>
            <pc:sldMk cId="1037288961" sldId="850"/>
            <ac:spMk id="5" creationId="{27A890EF-B062-FC4B-BC88-D5BC2AD60DB7}"/>
          </ac:spMkLst>
        </pc:spChg>
        <pc:spChg chg="mod">
          <ac:chgData name="Lipani, Aldo" userId="3d811883-7188-4056-86e4-ebeb30c53017" providerId="ADAL" clId="{3215D4EB-4E6F-1E44-BC52-19D9BFC4C212}" dt="2019-10-14T07:28:55.059" v="12392" actId="1076"/>
          <ac:spMkLst>
            <pc:docMk/>
            <pc:sldMk cId="1037288961" sldId="850"/>
            <ac:spMk id="10" creationId="{94DFCC27-D32E-8A41-A0DA-11FC8296C3A5}"/>
          </ac:spMkLst>
        </pc:spChg>
        <pc:spChg chg="mod">
          <ac:chgData name="Lipani, Aldo" userId="3d811883-7188-4056-86e4-ebeb30c53017" providerId="ADAL" clId="{3215D4EB-4E6F-1E44-BC52-19D9BFC4C212}" dt="2019-10-14T07:28:13.147" v="12353" actId="20577"/>
          <ac:spMkLst>
            <pc:docMk/>
            <pc:sldMk cId="1037288961" sldId="850"/>
            <ac:spMk id="13" creationId="{C698B42C-565C-774E-A198-4FE85FB2C2B9}"/>
          </ac:spMkLst>
        </pc:spChg>
        <pc:spChg chg="mod">
          <ac:chgData name="Lipani, Aldo" userId="3d811883-7188-4056-86e4-ebeb30c53017" providerId="ADAL" clId="{3215D4EB-4E6F-1E44-BC52-19D9BFC4C212}" dt="2019-10-14T07:29:01.742" v="12394" actId="1076"/>
          <ac:spMkLst>
            <pc:docMk/>
            <pc:sldMk cId="1037288961" sldId="850"/>
            <ac:spMk id="17" creationId="{5B4CA7EC-3B8C-B443-958A-63AADC96CB64}"/>
          </ac:spMkLst>
        </pc:spChg>
        <pc:spChg chg="mod">
          <ac:chgData name="Lipani, Aldo" userId="3d811883-7188-4056-86e4-ebeb30c53017" providerId="ADAL" clId="{3215D4EB-4E6F-1E44-BC52-19D9BFC4C212}" dt="2019-10-14T07:29:54.854" v="12430" actId="1076"/>
          <ac:spMkLst>
            <pc:docMk/>
            <pc:sldMk cId="1037288961" sldId="850"/>
            <ac:spMk id="26" creationId="{6FBAE4B9-9113-774A-A579-68ABA5CDD91C}"/>
          </ac:spMkLst>
        </pc:spChg>
        <pc:grpChg chg="add mod">
          <ac:chgData name="Lipani, Aldo" userId="3d811883-7188-4056-86e4-ebeb30c53017" providerId="ADAL" clId="{3215D4EB-4E6F-1E44-BC52-19D9BFC4C212}" dt="2019-10-14T07:27:36.800" v="12276" actId="1076"/>
          <ac:grpSpMkLst>
            <pc:docMk/>
            <pc:sldMk cId="1037288961" sldId="850"/>
            <ac:grpSpMk id="9" creationId="{22432B86-6489-E84F-91EF-AD1D063B3B94}"/>
          </ac:grpSpMkLst>
        </pc:grpChg>
        <pc:grpChg chg="add mod">
          <ac:chgData name="Lipani, Aldo" userId="3d811883-7188-4056-86e4-ebeb30c53017" providerId="ADAL" clId="{3215D4EB-4E6F-1E44-BC52-19D9BFC4C212}" dt="2019-10-14T07:28:03.653" v="12331" actId="1076"/>
          <ac:grpSpMkLst>
            <pc:docMk/>
            <pc:sldMk cId="1037288961" sldId="850"/>
            <ac:grpSpMk id="12" creationId="{A169848A-5429-5F4B-A00F-0132125D0B24}"/>
          </ac:grpSpMkLst>
        </pc:grpChg>
        <pc:grpChg chg="add mod">
          <ac:chgData name="Lipani, Aldo" userId="3d811883-7188-4056-86e4-ebeb30c53017" providerId="ADAL" clId="{3215D4EB-4E6F-1E44-BC52-19D9BFC4C212}" dt="2019-10-14T07:28:42.220" v="12390" actId="1076"/>
          <ac:grpSpMkLst>
            <pc:docMk/>
            <pc:sldMk cId="1037288961" sldId="850"/>
            <ac:grpSpMk id="16" creationId="{CF6BC835-BA33-3544-A1D9-4C6BB8B26D46}"/>
          </ac:grpSpMkLst>
        </pc:grpChg>
        <pc:grpChg chg="add mod">
          <ac:chgData name="Lipani, Aldo" userId="3d811883-7188-4056-86e4-ebeb30c53017" providerId="ADAL" clId="{3215D4EB-4E6F-1E44-BC52-19D9BFC4C212}" dt="2019-10-14T07:29:43.526" v="12399" actId="1076"/>
          <ac:grpSpMkLst>
            <pc:docMk/>
            <pc:sldMk cId="1037288961" sldId="850"/>
            <ac:grpSpMk id="25" creationId="{8C2C479F-9C56-1C49-9FEE-FE0A1DBD2A3C}"/>
          </ac:grpSpMkLst>
        </pc:grpChg>
        <pc:picChg chg="add del">
          <ac:chgData name="Lipani, Aldo" userId="3d811883-7188-4056-86e4-ebeb30c53017" providerId="ADAL" clId="{3215D4EB-4E6F-1E44-BC52-19D9BFC4C212}" dt="2019-10-14T07:26:57.231" v="12236"/>
          <ac:picMkLst>
            <pc:docMk/>
            <pc:sldMk cId="1037288961" sldId="850"/>
            <ac:picMk id="2" creationId="{10A25452-45F5-1A4A-A192-42883AF3682D}"/>
          </ac:picMkLst>
        </pc:picChg>
        <pc:picChg chg="add del mod">
          <ac:chgData name="Lipani, Aldo" userId="3d811883-7188-4056-86e4-ebeb30c53017" providerId="ADAL" clId="{3215D4EB-4E6F-1E44-BC52-19D9BFC4C212}" dt="2019-10-14T07:27:04.945" v="12241"/>
          <ac:picMkLst>
            <pc:docMk/>
            <pc:sldMk cId="1037288961" sldId="850"/>
            <ac:picMk id="3" creationId="{E1DFE1AB-D5AC-E249-A1ED-7430090CC1CC}"/>
          </ac:picMkLst>
        </pc:picChg>
        <pc:picChg chg="add del">
          <ac:chgData name="Lipani, Aldo" userId="3d811883-7188-4056-86e4-ebeb30c53017" providerId="ADAL" clId="{3215D4EB-4E6F-1E44-BC52-19D9BFC4C212}" dt="2019-10-14T07:26:45.813" v="12233"/>
          <ac:picMkLst>
            <pc:docMk/>
            <pc:sldMk cId="1037288961" sldId="850"/>
            <ac:picMk id="6" creationId="{38F72198-9A84-5B4F-9725-E27791FED328}"/>
          </ac:picMkLst>
        </pc:picChg>
        <pc:picChg chg="add del">
          <ac:chgData name="Lipani, Aldo" userId="3d811883-7188-4056-86e4-ebeb30c53017" providerId="ADAL" clId="{3215D4EB-4E6F-1E44-BC52-19D9BFC4C212}" dt="2019-10-14T07:27:06.150" v="12242" actId="478"/>
          <ac:picMkLst>
            <pc:docMk/>
            <pc:sldMk cId="1037288961" sldId="850"/>
            <ac:picMk id="7" creationId="{E13C8587-5B7E-BD4F-BA2D-70C19624D856}"/>
          </ac:picMkLst>
        </pc:picChg>
        <pc:picChg chg="add">
          <ac:chgData name="Lipani, Aldo" userId="3d811883-7188-4056-86e4-ebeb30c53017" providerId="ADAL" clId="{3215D4EB-4E6F-1E44-BC52-19D9BFC4C212}" dt="2019-10-14T07:27:06.552" v="12243"/>
          <ac:picMkLst>
            <pc:docMk/>
            <pc:sldMk cId="1037288961" sldId="850"/>
            <ac:picMk id="8" creationId="{33D32DB7-BAD4-B64C-BFEF-6FACAFF2BA97}"/>
          </ac:picMkLst>
        </pc:picChg>
        <pc:cxnChg chg="mod">
          <ac:chgData name="Lipani, Aldo" userId="3d811883-7188-4056-86e4-ebeb30c53017" providerId="ADAL" clId="{3215D4EB-4E6F-1E44-BC52-19D9BFC4C212}" dt="2019-10-14T07:28:58.875" v="12393" actId="14100"/>
          <ac:cxnSpMkLst>
            <pc:docMk/>
            <pc:sldMk cId="1037288961" sldId="850"/>
            <ac:cxnSpMk id="11" creationId="{445AA2F7-81D5-A643-8F24-5315D2D5BEED}"/>
          </ac:cxnSpMkLst>
        </pc:cxnChg>
        <pc:cxnChg chg="mod">
          <ac:chgData name="Lipani, Aldo" userId="3d811883-7188-4056-86e4-ebeb30c53017" providerId="ADAL" clId="{3215D4EB-4E6F-1E44-BC52-19D9BFC4C212}" dt="2019-10-14T07:29:13.272" v="12397" actId="14100"/>
          <ac:cxnSpMkLst>
            <pc:docMk/>
            <pc:sldMk cId="1037288961" sldId="850"/>
            <ac:cxnSpMk id="14" creationId="{40AD6E08-9B25-0A43-9CFB-2A017170493C}"/>
          </ac:cxnSpMkLst>
        </pc:cxnChg>
        <pc:cxnChg chg="mod">
          <ac:chgData name="Lipani, Aldo" userId="3d811883-7188-4056-86e4-ebeb30c53017" providerId="ADAL" clId="{3215D4EB-4E6F-1E44-BC52-19D9BFC4C212}" dt="2019-10-14T07:29:07.245" v="12396" actId="14100"/>
          <ac:cxnSpMkLst>
            <pc:docMk/>
            <pc:sldMk cId="1037288961" sldId="850"/>
            <ac:cxnSpMk id="18" creationId="{FF6D7E54-A1DD-3A4C-A60F-7CEC38A86488}"/>
          </ac:cxnSpMkLst>
        </pc:cxnChg>
        <pc:cxnChg chg="mod">
          <ac:chgData name="Lipani, Aldo" userId="3d811883-7188-4056-86e4-ebeb30c53017" providerId="ADAL" clId="{3215D4EB-4E6F-1E44-BC52-19D9BFC4C212}" dt="2019-10-14T07:29:57.702" v="12431" actId="14100"/>
          <ac:cxnSpMkLst>
            <pc:docMk/>
            <pc:sldMk cId="1037288961" sldId="850"/>
            <ac:cxnSpMk id="27" creationId="{7B17A417-C9EF-354A-8EAB-4962937FBBE7}"/>
          </ac:cxnSpMkLst>
        </pc:cxnChg>
      </pc:sldChg>
      <pc:sldChg chg="addSp modSp add">
        <pc:chgData name="Lipani, Aldo" userId="3d811883-7188-4056-86e4-ebeb30c53017" providerId="ADAL" clId="{3215D4EB-4E6F-1E44-BC52-19D9BFC4C212}" dt="2019-10-14T07:38:53.815" v="12603" actId="20577"/>
        <pc:sldMkLst>
          <pc:docMk/>
          <pc:sldMk cId="3393958650" sldId="851"/>
        </pc:sldMkLst>
        <pc:spChg chg="add mod">
          <ac:chgData name="Lipani, Aldo" userId="3d811883-7188-4056-86e4-ebeb30c53017" providerId="ADAL" clId="{3215D4EB-4E6F-1E44-BC52-19D9BFC4C212}" dt="2019-10-14T07:35:31.394" v="12581" actId="1076"/>
          <ac:spMkLst>
            <pc:docMk/>
            <pc:sldMk cId="3393958650" sldId="851"/>
            <ac:spMk id="4" creationId="{77B52921-D586-D84C-9233-7BD572E165C7}"/>
          </ac:spMkLst>
        </pc:spChg>
        <pc:spChg chg="add mod">
          <ac:chgData name="Lipani, Aldo" userId="3d811883-7188-4056-86e4-ebeb30c53017" providerId="ADAL" clId="{3215D4EB-4E6F-1E44-BC52-19D9BFC4C212}" dt="2019-10-14T07:35:22.688" v="12579" actId="1076"/>
          <ac:spMkLst>
            <pc:docMk/>
            <pc:sldMk cId="3393958650" sldId="851"/>
            <ac:spMk id="6" creationId="{BC4623ED-8266-774F-8BBD-CE2FA25ECBFE}"/>
          </ac:spMkLst>
        </pc:spChg>
        <pc:spChg chg="add mod">
          <ac:chgData name="Lipani, Aldo" userId="3d811883-7188-4056-86e4-ebeb30c53017" providerId="ADAL" clId="{3215D4EB-4E6F-1E44-BC52-19D9BFC4C212}" dt="2019-10-14T07:35:28.794" v="12580" actId="1076"/>
          <ac:spMkLst>
            <pc:docMk/>
            <pc:sldMk cId="3393958650" sldId="851"/>
            <ac:spMk id="7" creationId="{9EF0C8FD-E263-A346-A75C-1514606EEC67}"/>
          </ac:spMkLst>
        </pc:spChg>
        <pc:spChg chg="add mod">
          <ac:chgData name="Lipani, Aldo" userId="3d811883-7188-4056-86e4-ebeb30c53017" providerId="ADAL" clId="{3215D4EB-4E6F-1E44-BC52-19D9BFC4C212}" dt="2019-10-14T07:38:53.815" v="12603" actId="20577"/>
          <ac:spMkLst>
            <pc:docMk/>
            <pc:sldMk cId="3393958650" sldId="851"/>
            <ac:spMk id="8" creationId="{A070B197-DC8E-1440-8CDA-15384B17A3F8}"/>
          </ac:spMkLst>
        </pc:spChg>
        <pc:spChg chg="mod">
          <ac:chgData name="Lipani, Aldo" userId="3d811883-7188-4056-86e4-ebeb30c53017" providerId="ADAL" clId="{3215D4EB-4E6F-1E44-BC52-19D9BFC4C212}" dt="2019-10-14T07:34:05.174" v="12549" actId="20577"/>
          <ac:spMkLst>
            <pc:docMk/>
            <pc:sldMk cId="3393958650" sldId="851"/>
            <ac:spMk id="9" creationId="{3AB3BC18-199B-C44F-B339-573547996898}"/>
          </ac:spMkLst>
        </pc:spChg>
        <pc:spChg chg="add mod">
          <ac:chgData name="Lipani, Aldo" userId="3d811883-7188-4056-86e4-ebeb30c53017" providerId="ADAL" clId="{3215D4EB-4E6F-1E44-BC52-19D9BFC4C212}" dt="2019-10-14T07:35:35.444" v="12583" actId="1076"/>
          <ac:spMkLst>
            <pc:docMk/>
            <pc:sldMk cId="3393958650" sldId="851"/>
            <ac:spMk id="10" creationId="{59C1AB9B-4368-364B-A894-1BFB258A1EA2}"/>
          </ac:spMkLst>
        </pc:spChg>
        <pc:spChg chg="add mod">
          <ac:chgData name="Lipani, Aldo" userId="3d811883-7188-4056-86e4-ebeb30c53017" providerId="ADAL" clId="{3215D4EB-4E6F-1E44-BC52-19D9BFC4C212}" dt="2019-10-14T07:35:37.063" v="12584" actId="1076"/>
          <ac:spMkLst>
            <pc:docMk/>
            <pc:sldMk cId="3393958650" sldId="851"/>
            <ac:spMk id="11" creationId="{0FF26D87-4B49-124B-A530-3F4C3D78215C}"/>
          </ac:spMkLst>
        </pc:spChg>
      </pc:sldChg>
      <pc:sldChg chg="modSp add del">
        <pc:chgData name="Lipani, Aldo" userId="3d811883-7188-4056-86e4-ebeb30c53017" providerId="ADAL" clId="{3215D4EB-4E6F-1E44-BC52-19D9BFC4C212}" dt="2019-10-21T15:47:40.713" v="14747" actId="2696"/>
        <pc:sldMkLst>
          <pc:docMk/>
          <pc:sldMk cId="1282493669" sldId="852"/>
        </pc:sldMkLst>
        <pc:spChg chg="mod">
          <ac:chgData name="Lipani, Aldo" userId="3d811883-7188-4056-86e4-ebeb30c53017" providerId="ADAL" clId="{3215D4EB-4E6F-1E44-BC52-19D9BFC4C212}" dt="2019-10-14T07:38:23.662" v="12594" actId="20577"/>
          <ac:spMkLst>
            <pc:docMk/>
            <pc:sldMk cId="1282493669" sldId="852"/>
            <ac:spMk id="2" creationId="{D2D622CB-3AC4-A848-BE8D-B218E603F311}"/>
          </ac:spMkLst>
        </pc:spChg>
        <pc:spChg chg="mod">
          <ac:chgData name="Lipani, Aldo" userId="3d811883-7188-4056-86e4-ebeb30c53017" providerId="ADAL" clId="{3215D4EB-4E6F-1E44-BC52-19D9BFC4C212}" dt="2019-10-14T07:38:27.867" v="12598" actId="20577"/>
          <ac:spMkLst>
            <pc:docMk/>
            <pc:sldMk cId="1282493669" sldId="852"/>
            <ac:spMk id="9" creationId="{3AB3BC18-199B-C44F-B339-573547996898}"/>
          </ac:spMkLst>
        </pc:spChg>
      </pc:sldChg>
      <pc:sldChg chg="modSp add">
        <pc:chgData name="Lipani, Aldo" userId="3d811883-7188-4056-86e4-ebeb30c53017" providerId="ADAL" clId="{3215D4EB-4E6F-1E44-BC52-19D9BFC4C212}" dt="2019-10-14T08:03:38.211" v="12755" actId="20577"/>
        <pc:sldMkLst>
          <pc:docMk/>
          <pc:sldMk cId="3202665396" sldId="853"/>
        </pc:sldMkLst>
        <pc:spChg chg="mod">
          <ac:chgData name="Lipani, Aldo" userId="3d811883-7188-4056-86e4-ebeb30c53017" providerId="ADAL" clId="{3215D4EB-4E6F-1E44-BC52-19D9BFC4C212}" dt="2019-10-14T08:01:04.334" v="12725" actId="20577"/>
          <ac:spMkLst>
            <pc:docMk/>
            <pc:sldMk cId="3202665396" sldId="853"/>
            <ac:spMk id="2" creationId="{D2D622CB-3AC4-A848-BE8D-B218E603F311}"/>
          </ac:spMkLst>
        </pc:spChg>
        <pc:spChg chg="mod">
          <ac:chgData name="Lipani, Aldo" userId="3d811883-7188-4056-86e4-ebeb30c53017" providerId="ADAL" clId="{3215D4EB-4E6F-1E44-BC52-19D9BFC4C212}" dt="2019-10-14T08:03:38.211" v="12755" actId="20577"/>
          <ac:spMkLst>
            <pc:docMk/>
            <pc:sldMk cId="3202665396" sldId="853"/>
            <ac:spMk id="9" creationId="{3AB3BC18-199B-C44F-B339-573547996898}"/>
          </ac:spMkLst>
        </pc:spChg>
      </pc:sldChg>
      <pc:sldChg chg="delSp modSp add delAnim">
        <pc:chgData name="Lipani, Aldo" userId="3d811883-7188-4056-86e4-ebeb30c53017" providerId="ADAL" clId="{3215D4EB-4E6F-1E44-BC52-19D9BFC4C212}" dt="2019-10-14T12:05:09.276" v="14466" actId="20577"/>
        <pc:sldMkLst>
          <pc:docMk/>
          <pc:sldMk cId="3001656604" sldId="854"/>
        </pc:sldMkLst>
        <pc:spChg chg="mod">
          <ac:chgData name="Lipani, Aldo" userId="3d811883-7188-4056-86e4-ebeb30c53017" providerId="ADAL" clId="{3215D4EB-4E6F-1E44-BC52-19D9BFC4C212}" dt="2019-10-14T08:13:16.265" v="12762" actId="20577"/>
          <ac:spMkLst>
            <pc:docMk/>
            <pc:sldMk cId="3001656604" sldId="854"/>
            <ac:spMk id="2" creationId="{1323FC00-5AEA-D548-A29B-74552884F99B}"/>
          </ac:spMkLst>
        </pc:spChg>
        <pc:spChg chg="mod">
          <ac:chgData name="Lipani, Aldo" userId="3d811883-7188-4056-86e4-ebeb30c53017" providerId="ADAL" clId="{3215D4EB-4E6F-1E44-BC52-19D9BFC4C212}" dt="2019-10-14T12:05:09.276" v="14466" actId="20577"/>
          <ac:spMkLst>
            <pc:docMk/>
            <pc:sldMk cId="3001656604" sldId="854"/>
            <ac:spMk id="6" creationId="{3D700AE2-7924-484D-8553-8E18D3CBD62A}"/>
          </ac:spMkLst>
        </pc:spChg>
        <pc:spChg chg="del">
          <ac:chgData name="Lipani, Aldo" userId="3d811883-7188-4056-86e4-ebeb30c53017" providerId="ADAL" clId="{3215D4EB-4E6F-1E44-BC52-19D9BFC4C212}" dt="2019-10-14T08:13:27.797" v="12766" actId="478"/>
          <ac:spMkLst>
            <pc:docMk/>
            <pc:sldMk cId="3001656604" sldId="854"/>
            <ac:spMk id="9" creationId="{934730F2-464D-8B4D-A39F-5369A96DCDED}"/>
          </ac:spMkLst>
        </pc:spChg>
        <pc:spChg chg="del">
          <ac:chgData name="Lipani, Aldo" userId="3d811883-7188-4056-86e4-ebeb30c53017" providerId="ADAL" clId="{3215D4EB-4E6F-1E44-BC52-19D9BFC4C212}" dt="2019-10-14T08:13:24.455" v="12765" actId="478"/>
          <ac:spMkLst>
            <pc:docMk/>
            <pc:sldMk cId="3001656604" sldId="854"/>
            <ac:spMk id="10" creationId="{E6EC325D-B349-5E45-A6AF-AB7FF4400646}"/>
          </ac:spMkLst>
        </pc:spChg>
        <pc:spChg chg="del">
          <ac:chgData name="Lipani, Aldo" userId="3d811883-7188-4056-86e4-ebeb30c53017" providerId="ADAL" clId="{3215D4EB-4E6F-1E44-BC52-19D9BFC4C212}" dt="2019-10-14T08:13:31.201" v="12768" actId="478"/>
          <ac:spMkLst>
            <pc:docMk/>
            <pc:sldMk cId="3001656604" sldId="854"/>
            <ac:spMk id="11" creationId="{87492D52-6400-9946-BEC8-0412B69247F8}"/>
          </ac:spMkLst>
        </pc:spChg>
        <pc:spChg chg="del">
          <ac:chgData name="Lipani, Aldo" userId="3d811883-7188-4056-86e4-ebeb30c53017" providerId="ADAL" clId="{3215D4EB-4E6F-1E44-BC52-19D9BFC4C212}" dt="2019-10-14T08:13:29.445" v="12767" actId="478"/>
          <ac:spMkLst>
            <pc:docMk/>
            <pc:sldMk cId="3001656604" sldId="854"/>
            <ac:spMk id="12" creationId="{1F38636F-CBA4-EE46-BF94-3BE1E143E7D7}"/>
          </ac:spMkLst>
        </pc:spChg>
        <pc:spChg chg="del">
          <ac:chgData name="Lipani, Aldo" userId="3d811883-7188-4056-86e4-ebeb30c53017" providerId="ADAL" clId="{3215D4EB-4E6F-1E44-BC52-19D9BFC4C212}" dt="2019-10-14T08:13:22.835" v="12764" actId="478"/>
          <ac:spMkLst>
            <pc:docMk/>
            <pc:sldMk cId="3001656604" sldId="854"/>
            <ac:spMk id="14" creationId="{EDB056A6-A0D6-9548-B5A3-AB4F208C9DAF}"/>
          </ac:spMkLst>
        </pc:spChg>
      </pc:sldChg>
      <pc:sldChg chg="delSp modSp add delAnim modAnim">
        <pc:chgData name="Lipani, Aldo" userId="3d811883-7188-4056-86e4-ebeb30c53017" providerId="ADAL" clId="{3215D4EB-4E6F-1E44-BC52-19D9BFC4C212}" dt="2019-10-14T12:03:57.786" v="14464"/>
        <pc:sldMkLst>
          <pc:docMk/>
          <pc:sldMk cId="3951261227" sldId="855"/>
        </pc:sldMkLst>
        <pc:spChg chg="mod">
          <ac:chgData name="Lipani, Aldo" userId="3d811883-7188-4056-86e4-ebeb30c53017" providerId="ADAL" clId="{3215D4EB-4E6F-1E44-BC52-19D9BFC4C212}" dt="2019-10-14T08:16:21.828" v="12801" actId="20577"/>
          <ac:spMkLst>
            <pc:docMk/>
            <pc:sldMk cId="3951261227" sldId="855"/>
            <ac:spMk id="2" creationId="{1323FC00-5AEA-D548-A29B-74552884F99B}"/>
          </ac:spMkLst>
        </pc:spChg>
        <pc:spChg chg="mod">
          <ac:chgData name="Lipani, Aldo" userId="3d811883-7188-4056-86e4-ebeb30c53017" providerId="ADAL" clId="{3215D4EB-4E6F-1E44-BC52-19D9BFC4C212}" dt="2019-10-14T08:25:08.544" v="13115" actId="20577"/>
          <ac:spMkLst>
            <pc:docMk/>
            <pc:sldMk cId="3951261227" sldId="855"/>
            <ac:spMk id="3" creationId="{37A9ED5E-FC51-FB47-8B07-24FE448646D0}"/>
          </ac:spMkLst>
        </pc:spChg>
        <pc:spChg chg="del">
          <ac:chgData name="Lipani, Aldo" userId="3d811883-7188-4056-86e4-ebeb30c53017" providerId="ADAL" clId="{3215D4EB-4E6F-1E44-BC52-19D9BFC4C212}" dt="2019-10-14T08:19:29.626" v="12892" actId="478"/>
          <ac:spMkLst>
            <pc:docMk/>
            <pc:sldMk cId="3951261227" sldId="855"/>
            <ac:spMk id="4" creationId="{524C6D7E-7976-A740-A9CA-5C4475A2F116}"/>
          </ac:spMkLst>
        </pc:spChg>
      </pc:sldChg>
      <pc:sldChg chg="add">
        <pc:chgData name="Lipani, Aldo" userId="3d811883-7188-4056-86e4-ebeb30c53017" providerId="ADAL" clId="{3215D4EB-4E6F-1E44-BC52-19D9BFC4C212}" dt="2019-10-14T11:41:55.286" v="13695"/>
        <pc:sldMkLst>
          <pc:docMk/>
          <pc:sldMk cId="2330080042" sldId="856"/>
        </pc:sldMkLst>
      </pc:sldChg>
      <pc:sldChg chg="addSp delSp modSp add">
        <pc:chgData name="Lipani, Aldo" userId="3d811883-7188-4056-86e4-ebeb30c53017" providerId="ADAL" clId="{3215D4EB-4E6F-1E44-BC52-19D9BFC4C212}" dt="2019-10-14T12:28:45.979" v="14681" actId="20577"/>
        <pc:sldMkLst>
          <pc:docMk/>
          <pc:sldMk cId="3514780818" sldId="857"/>
        </pc:sldMkLst>
        <pc:spChg chg="add mod">
          <ac:chgData name="Lipani, Aldo" userId="3d811883-7188-4056-86e4-ebeb30c53017" providerId="ADAL" clId="{3215D4EB-4E6F-1E44-BC52-19D9BFC4C212}" dt="2019-10-14T11:47:25.998" v="14030" actId="164"/>
          <ac:spMkLst>
            <pc:docMk/>
            <pc:sldMk cId="3514780818" sldId="857"/>
            <ac:spMk id="2" creationId="{DD758C09-49D7-C949-A93E-F130A8016AFF}"/>
          </ac:spMkLst>
        </pc:spChg>
        <pc:spChg chg="mod">
          <ac:chgData name="Lipani, Aldo" userId="3d811883-7188-4056-86e4-ebeb30c53017" providerId="ADAL" clId="{3215D4EB-4E6F-1E44-BC52-19D9BFC4C212}" dt="2019-10-14T12:28:45.979" v="14681" actId="20577"/>
          <ac:spMkLst>
            <pc:docMk/>
            <pc:sldMk cId="3514780818" sldId="857"/>
            <ac:spMk id="5" creationId="{27A890EF-B062-FC4B-BC88-D5BC2AD60DB7}"/>
          </ac:spMkLst>
        </pc:spChg>
        <pc:spChg chg="add mod">
          <ac:chgData name="Lipani, Aldo" userId="3d811883-7188-4056-86e4-ebeb30c53017" providerId="ADAL" clId="{3215D4EB-4E6F-1E44-BC52-19D9BFC4C212}" dt="2019-10-14T11:47:25.998" v="14030" actId="164"/>
          <ac:spMkLst>
            <pc:docMk/>
            <pc:sldMk cId="3514780818" sldId="857"/>
            <ac:spMk id="8" creationId="{06760058-BEB3-5A46-9E7C-8AF974D5B922}"/>
          </ac:spMkLst>
        </pc:spChg>
        <pc:grpChg chg="add mod">
          <ac:chgData name="Lipani, Aldo" userId="3d811883-7188-4056-86e4-ebeb30c53017" providerId="ADAL" clId="{3215D4EB-4E6F-1E44-BC52-19D9BFC4C212}" dt="2019-10-14T11:48:54.781" v="14040" actId="1038"/>
          <ac:grpSpMkLst>
            <pc:docMk/>
            <pc:sldMk cId="3514780818" sldId="857"/>
            <ac:grpSpMk id="3" creationId="{288798EE-76F3-E74D-A681-4EDE642DE25F}"/>
          </ac:grpSpMkLst>
        </pc:grpChg>
        <pc:picChg chg="del">
          <ac:chgData name="Lipani, Aldo" userId="3d811883-7188-4056-86e4-ebeb30c53017" providerId="ADAL" clId="{3215D4EB-4E6F-1E44-BC52-19D9BFC4C212}" dt="2019-10-14T11:45:27.956" v="13937" actId="478"/>
          <ac:picMkLst>
            <pc:docMk/>
            <pc:sldMk cId="3514780818" sldId="857"/>
            <ac:picMk id="6" creationId="{2EFA749E-C699-EE48-9142-170991001BF1}"/>
          </ac:picMkLst>
        </pc:picChg>
        <pc:picChg chg="add mod">
          <ac:chgData name="Lipani, Aldo" userId="3d811883-7188-4056-86e4-ebeb30c53017" providerId="ADAL" clId="{3215D4EB-4E6F-1E44-BC52-19D9BFC4C212}" dt="2019-10-14T11:47:25.998" v="14030" actId="164"/>
          <ac:picMkLst>
            <pc:docMk/>
            <pc:sldMk cId="3514780818" sldId="857"/>
            <ac:picMk id="7" creationId="{4A7D8C68-D121-5F40-A382-B12C86FA51D2}"/>
          </ac:picMkLst>
        </pc:picChg>
        <pc:picChg chg="del">
          <ac:chgData name="Lipani, Aldo" userId="3d811883-7188-4056-86e4-ebeb30c53017" providerId="ADAL" clId="{3215D4EB-4E6F-1E44-BC52-19D9BFC4C212}" dt="2019-10-14T11:45:29.288" v="13938" actId="478"/>
          <ac:picMkLst>
            <pc:docMk/>
            <pc:sldMk cId="3514780818" sldId="857"/>
            <ac:picMk id="9" creationId="{D3BFC45B-8B74-A944-BF3D-0F3380DCA91A}"/>
          </ac:picMkLst>
        </pc:picChg>
        <pc:picChg chg="add mod modCrop">
          <ac:chgData name="Lipani, Aldo" userId="3d811883-7188-4056-86e4-ebeb30c53017" providerId="ADAL" clId="{3215D4EB-4E6F-1E44-BC52-19D9BFC4C212}" dt="2019-10-14T11:48:52.112" v="14037" actId="1037"/>
          <ac:picMkLst>
            <pc:docMk/>
            <pc:sldMk cId="3514780818" sldId="857"/>
            <ac:picMk id="10" creationId="{DAF4BC1F-E458-4243-A1FE-A1E041C1EE29}"/>
          </ac:picMkLst>
        </pc:picChg>
      </pc:sldChg>
      <pc:sldChg chg="add">
        <pc:chgData name="Lipani, Aldo" userId="3d811883-7188-4056-86e4-ebeb30c53017" providerId="ADAL" clId="{3215D4EB-4E6F-1E44-BC52-19D9BFC4C212}" dt="2019-10-21T15:47:37.080" v="14746"/>
        <pc:sldMkLst>
          <pc:docMk/>
          <pc:sldMk cId="583388317" sldId="862"/>
        </pc:sldMkLst>
      </pc:sldChg>
      <pc:sldChg chg="add">
        <pc:chgData name="Lipani, Aldo" userId="3d811883-7188-4056-86e4-ebeb30c53017" providerId="ADAL" clId="{3215D4EB-4E6F-1E44-BC52-19D9BFC4C212}" dt="2019-10-21T15:47:20.142" v="14744"/>
        <pc:sldMkLst>
          <pc:docMk/>
          <pc:sldMk cId="82242200" sldId="864"/>
        </pc:sldMkLst>
      </pc:sldChg>
      <pc:sldChg chg="modSp add">
        <pc:chgData name="Lipani, Aldo" userId="3d811883-7188-4056-86e4-ebeb30c53017" providerId="ADAL" clId="{3215D4EB-4E6F-1E44-BC52-19D9BFC4C212}" dt="2019-10-20T13:01:20.301" v="14741"/>
        <pc:sldMkLst>
          <pc:docMk/>
          <pc:sldMk cId="2559713108" sldId="869"/>
        </pc:sldMkLst>
        <pc:spChg chg="mod">
          <ac:chgData name="Lipani, Aldo" userId="3d811883-7188-4056-86e4-ebeb30c53017" providerId="ADAL" clId="{3215D4EB-4E6F-1E44-BC52-19D9BFC4C212}" dt="2019-10-20T13:01:20.301" v="14741"/>
          <ac:spMkLst>
            <pc:docMk/>
            <pc:sldMk cId="2559713108" sldId="869"/>
            <ac:spMk id="2" creationId="{D2D622CB-3AC4-A848-BE8D-B218E603F311}"/>
          </ac:spMkLst>
        </pc:spChg>
      </pc:sldChg>
      <pc:sldChg chg="add">
        <pc:chgData name="Lipani, Aldo" userId="3d811883-7188-4056-86e4-ebeb30c53017" providerId="ADAL" clId="{3215D4EB-4E6F-1E44-BC52-19D9BFC4C212}" dt="2019-10-20T13:01:39.357" v="14743"/>
        <pc:sldMkLst>
          <pc:docMk/>
          <pc:sldMk cId="2284881657" sldId="870"/>
        </pc:sldMkLst>
      </pc:sldChg>
    </pc:docChg>
  </pc:docChgLst>
  <pc:docChgLst>
    <pc:chgData name="Lipani, Aldo" userId="3d811883-7188-4056-86e4-ebeb30c53017" providerId="ADAL" clId="{D276DF11-7755-1742-A60E-641ACB413E1F}"/>
    <pc:docChg chg="undo custSel modSld sldOrd">
      <pc:chgData name="Lipani, Aldo" userId="3d811883-7188-4056-86e4-ebeb30c53017" providerId="ADAL" clId="{D276DF11-7755-1742-A60E-641ACB413E1F}" dt="2019-09-30T12:36:23.840" v="662" actId="1035"/>
      <pc:docMkLst>
        <pc:docMk/>
      </pc:docMkLst>
      <pc:sldChg chg="modSp">
        <pc:chgData name="Lipani, Aldo" userId="3d811883-7188-4056-86e4-ebeb30c53017" providerId="ADAL" clId="{D276DF11-7755-1742-A60E-641ACB413E1F}" dt="2019-09-30T11:12:54.887" v="12" actId="20577"/>
        <pc:sldMkLst>
          <pc:docMk/>
          <pc:sldMk cId="3972362767" sldId="555"/>
        </pc:sldMkLst>
        <pc:spChg chg="mod">
          <ac:chgData name="Lipani, Aldo" userId="3d811883-7188-4056-86e4-ebeb30c53017" providerId="ADAL" clId="{D276DF11-7755-1742-A60E-641ACB413E1F}" dt="2019-09-30T11:12:54.887" v="12" actId="20577"/>
          <ac:spMkLst>
            <pc:docMk/>
            <pc:sldMk cId="3972362767" sldId="555"/>
            <ac:spMk id="4099" creationId="{00000000-0000-0000-0000-000000000000}"/>
          </ac:spMkLst>
        </pc:spChg>
      </pc:sldChg>
    </pc:docChg>
  </pc:docChgLst>
  <pc:docChgLst>
    <pc:chgData name="Lipani, Aldo" userId="3d811883-7188-4056-86e4-ebeb30c53017" providerId="ADAL" clId="{9F0CEC23-91DE-CC41-B5A2-8FC8E6A3CD0D}"/>
    <pc:docChg chg="delSld">
      <pc:chgData name="Lipani, Aldo" userId="3d811883-7188-4056-86e4-ebeb30c53017" providerId="ADAL" clId="{9F0CEC23-91DE-CC41-B5A2-8FC8E6A3CD0D}" dt="2020-09-24T21:44:32.791" v="6" actId="2696"/>
      <pc:docMkLst>
        <pc:docMk/>
      </pc:docMkLst>
      <pc:sldChg chg="del">
        <pc:chgData name="Lipani, Aldo" userId="3d811883-7188-4056-86e4-ebeb30c53017" providerId="ADAL" clId="{9F0CEC23-91DE-CC41-B5A2-8FC8E6A3CD0D}" dt="2020-09-24T21:44:32.791" v="6" actId="2696"/>
        <pc:sldMkLst>
          <pc:docMk/>
          <pc:sldMk cId="21209935" sldId="833"/>
        </pc:sldMkLst>
      </pc:sldChg>
      <pc:sldChg chg="del">
        <pc:chgData name="Lipani, Aldo" userId="3d811883-7188-4056-86e4-ebeb30c53017" providerId="ADAL" clId="{9F0CEC23-91DE-CC41-B5A2-8FC8E6A3CD0D}" dt="2020-09-24T21:44:30.881" v="4" actId="2696"/>
        <pc:sldMkLst>
          <pc:docMk/>
          <pc:sldMk cId="1149974533" sldId="835"/>
        </pc:sldMkLst>
      </pc:sldChg>
      <pc:sldChg chg="del">
        <pc:chgData name="Lipani, Aldo" userId="3d811883-7188-4056-86e4-ebeb30c53017" providerId="ADAL" clId="{9F0CEC23-91DE-CC41-B5A2-8FC8E6A3CD0D}" dt="2020-09-24T21:44:31.909" v="5" actId="2696"/>
        <pc:sldMkLst>
          <pc:docMk/>
          <pc:sldMk cId="3393958650" sldId="851"/>
        </pc:sldMkLst>
      </pc:sldChg>
      <pc:sldChg chg="del">
        <pc:chgData name="Lipani, Aldo" userId="3d811883-7188-4056-86e4-ebeb30c53017" providerId="ADAL" clId="{9F0CEC23-91DE-CC41-B5A2-8FC8E6A3CD0D}" dt="2020-09-24T21:44:28.911" v="2" actId="2696"/>
        <pc:sldMkLst>
          <pc:docMk/>
          <pc:sldMk cId="3202665396" sldId="853"/>
        </pc:sldMkLst>
      </pc:sldChg>
      <pc:sldChg chg="del">
        <pc:chgData name="Lipani, Aldo" userId="3d811883-7188-4056-86e4-ebeb30c53017" providerId="ADAL" clId="{9F0CEC23-91DE-CC41-B5A2-8FC8E6A3CD0D}" dt="2020-09-24T21:44:29.838" v="3" actId="2696"/>
        <pc:sldMkLst>
          <pc:docMk/>
          <pc:sldMk cId="583388317" sldId="862"/>
        </pc:sldMkLst>
      </pc:sldChg>
      <pc:sldChg chg="del">
        <pc:chgData name="Lipani, Aldo" userId="3d811883-7188-4056-86e4-ebeb30c53017" providerId="ADAL" clId="{9F0CEC23-91DE-CC41-B5A2-8FC8E6A3CD0D}" dt="2020-09-24T21:44:27.862" v="1" actId="2696"/>
        <pc:sldMkLst>
          <pc:docMk/>
          <pc:sldMk cId="82242200" sldId="864"/>
        </pc:sldMkLst>
      </pc:sldChg>
      <pc:sldChg chg="del">
        <pc:chgData name="Lipani, Aldo" userId="3d811883-7188-4056-86e4-ebeb30c53017" providerId="ADAL" clId="{9F0CEC23-91DE-CC41-B5A2-8FC8E6A3CD0D}" dt="2020-09-24T21:44:26.615" v="0" actId="2696"/>
        <pc:sldMkLst>
          <pc:docMk/>
          <pc:sldMk cId="2284881657" sldId="870"/>
        </pc:sldMkLst>
      </pc:sldChg>
    </pc:docChg>
  </pc:docChgLst>
  <pc:docChgLst>
    <pc:chgData name="Lipani, Aldo" userId="3d811883-7188-4056-86e4-ebeb30c53017" providerId="ADAL" clId="{066878FF-7127-9540-9515-91DB17D00745}"/>
    <pc:docChg chg="undo custSel delSld modSld">
      <pc:chgData name="Lipani, Aldo" userId="3d811883-7188-4056-86e4-ebeb30c53017" providerId="ADAL" clId="{066878FF-7127-9540-9515-91DB17D00745}" dt="2020-09-24T21:43:28.675" v="266" actId="2696"/>
      <pc:docMkLst>
        <pc:docMk/>
      </pc:docMkLst>
      <pc:sldChg chg="modSp mod">
        <pc:chgData name="Lipani, Aldo" userId="3d811883-7188-4056-86e4-ebeb30c53017" providerId="ADAL" clId="{066878FF-7127-9540-9515-91DB17D00745}" dt="2020-09-20T16:48:13.055" v="5" actId="20577"/>
        <pc:sldMkLst>
          <pc:docMk/>
          <pc:sldMk cId="3972362767" sldId="555"/>
        </pc:sldMkLst>
        <pc:spChg chg="mod">
          <ac:chgData name="Lipani, Aldo" userId="3d811883-7188-4056-86e4-ebeb30c53017" providerId="ADAL" clId="{066878FF-7127-9540-9515-91DB17D00745}" dt="2020-09-20T16:48:13.055" v="5" actId="20577"/>
          <ac:spMkLst>
            <pc:docMk/>
            <pc:sldMk cId="3972362767" sldId="555"/>
            <ac:spMk id="4099" creationId="{00000000-0000-0000-0000-000000000000}"/>
          </ac:spMkLst>
        </pc:spChg>
      </pc:sldChg>
      <pc:sldChg chg="modSp">
        <pc:chgData name="Lipani, Aldo" userId="3d811883-7188-4056-86e4-ebeb30c53017" providerId="ADAL" clId="{066878FF-7127-9540-9515-91DB17D00745}" dt="2020-09-20T16:51:57.698" v="97"/>
        <pc:sldMkLst>
          <pc:docMk/>
          <pc:sldMk cId="2808441334" sldId="758"/>
        </pc:sldMkLst>
        <pc:spChg chg="mod">
          <ac:chgData name="Lipani, Aldo" userId="3d811883-7188-4056-86e4-ebeb30c53017" providerId="ADAL" clId="{066878FF-7127-9540-9515-91DB17D00745}" dt="2020-09-20T16:51:57.698" v="97"/>
          <ac:spMkLst>
            <pc:docMk/>
            <pc:sldMk cId="2808441334" sldId="758"/>
            <ac:spMk id="3" creationId="{37A9ED5E-FC51-FB47-8B07-24FE448646D0}"/>
          </ac:spMkLst>
        </pc:spChg>
      </pc:sldChg>
      <pc:sldChg chg="del">
        <pc:chgData name="Lipani, Aldo" userId="3d811883-7188-4056-86e4-ebeb30c53017" providerId="ADAL" clId="{066878FF-7127-9540-9515-91DB17D00745}" dt="2020-09-24T21:43:28.675" v="266" actId="2696"/>
        <pc:sldMkLst>
          <pc:docMk/>
          <pc:sldMk cId="1434595258" sldId="774"/>
        </pc:sldMkLst>
      </pc:sldChg>
      <pc:sldChg chg="modSp mod">
        <pc:chgData name="Lipani, Aldo" userId="3d811883-7188-4056-86e4-ebeb30c53017" providerId="ADAL" clId="{066878FF-7127-9540-9515-91DB17D00745}" dt="2020-09-20T16:48:27.772" v="11"/>
        <pc:sldMkLst>
          <pc:docMk/>
          <pc:sldMk cId="4046377026" sldId="813"/>
        </pc:sldMkLst>
        <pc:spChg chg="mod">
          <ac:chgData name="Lipani, Aldo" userId="3d811883-7188-4056-86e4-ebeb30c53017" providerId="ADAL" clId="{066878FF-7127-9540-9515-91DB17D00745}" dt="2020-09-20T16:48:27.772" v="11"/>
          <ac:spMkLst>
            <pc:docMk/>
            <pc:sldMk cId="4046377026" sldId="813"/>
            <ac:spMk id="9" creationId="{3AB3BC18-199B-C44F-B339-573547996898}"/>
          </ac:spMkLst>
        </pc:spChg>
      </pc:sldChg>
      <pc:sldChg chg="modSp mod">
        <pc:chgData name="Lipani, Aldo" userId="3d811883-7188-4056-86e4-ebeb30c53017" providerId="ADAL" clId="{066878FF-7127-9540-9515-91DB17D00745}" dt="2020-09-20T16:49:51.711" v="47"/>
        <pc:sldMkLst>
          <pc:docMk/>
          <pc:sldMk cId="3816615933" sldId="814"/>
        </pc:sldMkLst>
        <pc:spChg chg="mod">
          <ac:chgData name="Lipani, Aldo" userId="3d811883-7188-4056-86e4-ebeb30c53017" providerId="ADAL" clId="{066878FF-7127-9540-9515-91DB17D00745}" dt="2020-09-20T16:49:51.711" v="47"/>
          <ac:spMkLst>
            <pc:docMk/>
            <pc:sldMk cId="3816615933" sldId="814"/>
            <ac:spMk id="9" creationId="{3AB3BC18-199B-C44F-B339-573547996898}"/>
          </ac:spMkLst>
        </pc:spChg>
      </pc:sldChg>
      <pc:sldChg chg="modSp mod">
        <pc:chgData name="Lipani, Aldo" userId="3d811883-7188-4056-86e4-ebeb30c53017" providerId="ADAL" clId="{066878FF-7127-9540-9515-91DB17D00745}" dt="2020-09-20T16:51:22.753" v="88"/>
        <pc:sldMkLst>
          <pc:docMk/>
          <pc:sldMk cId="276729484" sldId="816"/>
        </pc:sldMkLst>
        <pc:spChg chg="mod">
          <ac:chgData name="Lipani, Aldo" userId="3d811883-7188-4056-86e4-ebeb30c53017" providerId="ADAL" clId="{066878FF-7127-9540-9515-91DB17D00745}" dt="2020-09-20T16:51:22.753" v="88"/>
          <ac:spMkLst>
            <pc:docMk/>
            <pc:sldMk cId="276729484" sldId="816"/>
            <ac:spMk id="9" creationId="{3AB3BC18-199B-C44F-B339-573547996898}"/>
          </ac:spMkLst>
        </pc:spChg>
      </pc:sldChg>
      <pc:sldChg chg="modSp">
        <pc:chgData name="Lipani, Aldo" userId="3d811883-7188-4056-86e4-ebeb30c53017" providerId="ADAL" clId="{066878FF-7127-9540-9515-91DB17D00745}" dt="2020-09-20T16:52:08.595" v="99"/>
        <pc:sldMkLst>
          <pc:docMk/>
          <pc:sldMk cId="3918311544" sldId="818"/>
        </pc:sldMkLst>
        <pc:spChg chg="mod">
          <ac:chgData name="Lipani, Aldo" userId="3d811883-7188-4056-86e4-ebeb30c53017" providerId="ADAL" clId="{066878FF-7127-9540-9515-91DB17D00745}" dt="2020-09-20T16:52:08.595" v="99"/>
          <ac:spMkLst>
            <pc:docMk/>
            <pc:sldMk cId="3918311544" sldId="818"/>
            <ac:spMk id="3" creationId="{37A9ED5E-FC51-FB47-8B07-24FE448646D0}"/>
          </ac:spMkLst>
        </pc:spChg>
      </pc:sldChg>
      <pc:sldChg chg="modSp">
        <pc:chgData name="Lipani, Aldo" userId="3d811883-7188-4056-86e4-ebeb30c53017" providerId="ADAL" clId="{066878FF-7127-9540-9515-91DB17D00745}" dt="2020-09-20T16:52:16.257" v="101"/>
        <pc:sldMkLst>
          <pc:docMk/>
          <pc:sldMk cId="2473890635" sldId="819"/>
        </pc:sldMkLst>
        <pc:spChg chg="mod">
          <ac:chgData name="Lipani, Aldo" userId="3d811883-7188-4056-86e4-ebeb30c53017" providerId="ADAL" clId="{066878FF-7127-9540-9515-91DB17D00745}" dt="2020-09-20T16:52:16.257" v="101"/>
          <ac:spMkLst>
            <pc:docMk/>
            <pc:sldMk cId="2473890635" sldId="819"/>
            <ac:spMk id="3" creationId="{37A9ED5E-FC51-FB47-8B07-24FE448646D0}"/>
          </ac:spMkLst>
        </pc:spChg>
      </pc:sldChg>
      <pc:sldChg chg="modSp">
        <pc:chgData name="Lipani, Aldo" userId="3d811883-7188-4056-86e4-ebeb30c53017" providerId="ADAL" clId="{066878FF-7127-9540-9515-91DB17D00745}" dt="2020-09-20T16:53:11.592" v="119"/>
        <pc:sldMkLst>
          <pc:docMk/>
          <pc:sldMk cId="3296865420" sldId="820"/>
        </pc:sldMkLst>
        <pc:spChg chg="mod">
          <ac:chgData name="Lipani, Aldo" userId="3d811883-7188-4056-86e4-ebeb30c53017" providerId="ADAL" clId="{066878FF-7127-9540-9515-91DB17D00745}" dt="2020-09-20T16:53:11.592" v="119"/>
          <ac:spMkLst>
            <pc:docMk/>
            <pc:sldMk cId="3296865420" sldId="820"/>
            <ac:spMk id="3" creationId="{37A9ED5E-FC51-FB47-8B07-24FE448646D0}"/>
          </ac:spMkLst>
        </pc:spChg>
      </pc:sldChg>
      <pc:sldChg chg="modSp">
        <pc:chgData name="Lipani, Aldo" userId="3d811883-7188-4056-86e4-ebeb30c53017" providerId="ADAL" clId="{066878FF-7127-9540-9515-91DB17D00745}" dt="2020-09-20T16:52:38.422" v="111"/>
        <pc:sldMkLst>
          <pc:docMk/>
          <pc:sldMk cId="2253519714" sldId="821"/>
        </pc:sldMkLst>
        <pc:spChg chg="mod">
          <ac:chgData name="Lipani, Aldo" userId="3d811883-7188-4056-86e4-ebeb30c53017" providerId="ADAL" clId="{066878FF-7127-9540-9515-91DB17D00745}" dt="2020-09-20T16:52:38.422" v="111"/>
          <ac:spMkLst>
            <pc:docMk/>
            <pc:sldMk cId="2253519714" sldId="821"/>
            <ac:spMk id="3" creationId="{37A9ED5E-FC51-FB47-8B07-24FE448646D0}"/>
          </ac:spMkLst>
        </pc:spChg>
      </pc:sldChg>
      <pc:sldChg chg="modSp mod">
        <pc:chgData name="Lipani, Aldo" userId="3d811883-7188-4056-86e4-ebeb30c53017" providerId="ADAL" clId="{066878FF-7127-9540-9515-91DB17D00745}" dt="2020-09-24T21:33:11.912" v="145" actId="404"/>
        <pc:sldMkLst>
          <pc:docMk/>
          <pc:sldMk cId="3291258919" sldId="822"/>
        </pc:sldMkLst>
        <pc:spChg chg="mod">
          <ac:chgData name="Lipani, Aldo" userId="3d811883-7188-4056-86e4-ebeb30c53017" providerId="ADAL" clId="{066878FF-7127-9540-9515-91DB17D00745}" dt="2020-09-24T21:33:11.912" v="145" actId="404"/>
          <ac:spMkLst>
            <pc:docMk/>
            <pc:sldMk cId="3291258919" sldId="822"/>
            <ac:spMk id="3" creationId="{37A9ED5E-FC51-FB47-8B07-24FE448646D0}"/>
          </ac:spMkLst>
        </pc:spChg>
      </pc:sldChg>
      <pc:sldChg chg="modSp">
        <pc:chgData name="Lipani, Aldo" userId="3d811883-7188-4056-86e4-ebeb30c53017" providerId="ADAL" clId="{066878FF-7127-9540-9515-91DB17D00745}" dt="2020-09-20T16:53:18.910" v="121"/>
        <pc:sldMkLst>
          <pc:docMk/>
          <pc:sldMk cId="2992782309" sldId="826"/>
        </pc:sldMkLst>
        <pc:spChg chg="mod">
          <ac:chgData name="Lipani, Aldo" userId="3d811883-7188-4056-86e4-ebeb30c53017" providerId="ADAL" clId="{066878FF-7127-9540-9515-91DB17D00745}" dt="2020-09-20T16:53:18.910" v="121"/>
          <ac:spMkLst>
            <pc:docMk/>
            <pc:sldMk cId="2992782309" sldId="826"/>
            <ac:spMk id="3" creationId="{37A9ED5E-FC51-FB47-8B07-24FE448646D0}"/>
          </ac:spMkLst>
        </pc:spChg>
      </pc:sldChg>
      <pc:sldChg chg="modSp">
        <pc:chgData name="Lipani, Aldo" userId="3d811883-7188-4056-86e4-ebeb30c53017" providerId="ADAL" clId="{066878FF-7127-9540-9515-91DB17D00745}" dt="2020-09-20T16:53:31.065" v="125"/>
        <pc:sldMkLst>
          <pc:docMk/>
          <pc:sldMk cId="1615511005" sldId="829"/>
        </pc:sldMkLst>
        <pc:spChg chg="mod">
          <ac:chgData name="Lipani, Aldo" userId="3d811883-7188-4056-86e4-ebeb30c53017" providerId="ADAL" clId="{066878FF-7127-9540-9515-91DB17D00745}" dt="2020-09-20T16:53:27.795" v="123"/>
          <ac:spMkLst>
            <pc:docMk/>
            <pc:sldMk cId="1615511005" sldId="829"/>
            <ac:spMk id="3" creationId="{37A9ED5E-FC51-FB47-8B07-24FE448646D0}"/>
          </ac:spMkLst>
        </pc:spChg>
        <pc:spChg chg="mod">
          <ac:chgData name="Lipani, Aldo" userId="3d811883-7188-4056-86e4-ebeb30c53017" providerId="ADAL" clId="{066878FF-7127-9540-9515-91DB17D00745}" dt="2020-09-20T16:53:31.065" v="125"/>
          <ac:spMkLst>
            <pc:docMk/>
            <pc:sldMk cId="1615511005" sldId="829"/>
            <ac:spMk id="4" creationId="{524C6D7E-7976-A740-A9CA-5C4475A2F116}"/>
          </ac:spMkLst>
        </pc:spChg>
      </pc:sldChg>
      <pc:sldChg chg="modSp mod">
        <pc:chgData name="Lipani, Aldo" userId="3d811883-7188-4056-86e4-ebeb30c53017" providerId="ADAL" clId="{066878FF-7127-9540-9515-91DB17D00745}" dt="2020-09-24T21:40:58.388" v="221" actId="6549"/>
        <pc:sldMkLst>
          <pc:docMk/>
          <pc:sldMk cId="21209935" sldId="833"/>
        </pc:sldMkLst>
        <pc:spChg chg="mod">
          <ac:chgData name="Lipani, Aldo" userId="3d811883-7188-4056-86e4-ebeb30c53017" providerId="ADAL" clId="{066878FF-7127-9540-9515-91DB17D00745}" dt="2020-09-24T21:40:58.388" v="221" actId="6549"/>
          <ac:spMkLst>
            <pc:docMk/>
            <pc:sldMk cId="21209935" sldId="833"/>
            <ac:spMk id="9" creationId="{3AB3BC18-199B-C44F-B339-573547996898}"/>
          </ac:spMkLst>
        </pc:spChg>
      </pc:sldChg>
      <pc:sldChg chg="modSp mod">
        <pc:chgData name="Lipani, Aldo" userId="3d811883-7188-4056-86e4-ebeb30c53017" providerId="ADAL" clId="{066878FF-7127-9540-9515-91DB17D00745}" dt="2020-09-24T21:40:00.449" v="181" actId="20577"/>
        <pc:sldMkLst>
          <pc:docMk/>
          <pc:sldMk cId="3001656604" sldId="854"/>
        </pc:sldMkLst>
        <pc:spChg chg="mod">
          <ac:chgData name="Lipani, Aldo" userId="3d811883-7188-4056-86e4-ebeb30c53017" providerId="ADAL" clId="{066878FF-7127-9540-9515-91DB17D00745}" dt="2020-09-24T21:40:00.449" v="181" actId="20577"/>
          <ac:spMkLst>
            <pc:docMk/>
            <pc:sldMk cId="3001656604" sldId="854"/>
            <ac:spMk id="6" creationId="{3D700AE2-7924-484D-8553-8E18D3CBD62A}"/>
          </ac:spMkLst>
        </pc:spChg>
      </pc:sldChg>
      <pc:sldChg chg="modSp">
        <pc:chgData name="Lipani, Aldo" userId="3d811883-7188-4056-86e4-ebeb30c53017" providerId="ADAL" clId="{066878FF-7127-9540-9515-91DB17D00745}" dt="2020-09-20T16:53:58.804" v="144"/>
        <pc:sldMkLst>
          <pc:docMk/>
          <pc:sldMk cId="3951261227" sldId="855"/>
        </pc:sldMkLst>
        <pc:spChg chg="mod">
          <ac:chgData name="Lipani, Aldo" userId="3d811883-7188-4056-86e4-ebeb30c53017" providerId="ADAL" clId="{066878FF-7127-9540-9515-91DB17D00745}" dt="2020-09-20T16:53:58.804" v="144"/>
          <ac:spMkLst>
            <pc:docMk/>
            <pc:sldMk cId="3951261227" sldId="855"/>
            <ac:spMk id="3" creationId="{37A9ED5E-FC51-FB47-8B07-24FE448646D0}"/>
          </ac:spMkLst>
        </pc:spChg>
      </pc:sldChg>
      <pc:sldChg chg="modSp mod">
        <pc:chgData name="Lipani, Aldo" userId="3d811883-7188-4056-86e4-ebeb30c53017" providerId="ADAL" clId="{066878FF-7127-9540-9515-91DB17D00745}" dt="2020-09-24T21:42:00.807" v="265" actId="6549"/>
        <pc:sldMkLst>
          <pc:docMk/>
          <pc:sldMk cId="2284881657" sldId="870"/>
        </pc:sldMkLst>
        <pc:spChg chg="mod">
          <ac:chgData name="Lipani, Aldo" userId="3d811883-7188-4056-86e4-ebeb30c53017" providerId="ADAL" clId="{066878FF-7127-9540-9515-91DB17D00745}" dt="2020-09-24T21:42:00.807" v="265" actId="6549"/>
          <ac:spMkLst>
            <pc:docMk/>
            <pc:sldMk cId="2284881657" sldId="870"/>
            <ac:spMk id="9" creationId="{3AB3BC18-199B-C44F-B339-573547996898}"/>
          </ac:spMkLst>
        </pc:spChg>
      </pc:sldChg>
    </pc:docChg>
  </pc:docChgLst>
  <pc:docChgLst>
    <pc:chgData name="Lipani, Aldo" userId="3d811883-7188-4056-86e4-ebeb30c53017" providerId="ADAL" clId="{9924DB5F-6594-9441-98A4-F54FCC819B48}"/>
    <pc:docChg chg="undo custSel modSld modShowInfo">
      <pc:chgData name="Lipani, Aldo" userId="3d811883-7188-4056-86e4-ebeb30c53017" providerId="ADAL" clId="{9924DB5F-6594-9441-98A4-F54FCC819B48}" dt="2020-09-26T16:14:36.007" v="143" actId="20577"/>
      <pc:docMkLst>
        <pc:docMk/>
      </pc:docMkLst>
      <pc:sldChg chg="modSp mod">
        <pc:chgData name="Lipani, Aldo" userId="3d811883-7188-4056-86e4-ebeb30c53017" providerId="ADAL" clId="{9924DB5F-6594-9441-98A4-F54FCC819B48}" dt="2020-09-26T10:40:02.053" v="15"/>
        <pc:sldMkLst>
          <pc:docMk/>
          <pc:sldMk cId="3034892166" sldId="747"/>
        </pc:sldMkLst>
        <pc:spChg chg="mod">
          <ac:chgData name="Lipani, Aldo" userId="3d811883-7188-4056-86e4-ebeb30c53017" providerId="ADAL" clId="{9924DB5F-6594-9441-98A4-F54FCC819B48}" dt="2020-09-26T10:40:02.053" v="15"/>
          <ac:spMkLst>
            <pc:docMk/>
            <pc:sldMk cId="3034892166" sldId="747"/>
            <ac:spMk id="3" creationId="{A5CD0C22-ED3C-914C-8FDF-32C30276456A}"/>
          </ac:spMkLst>
        </pc:spChg>
      </pc:sldChg>
      <pc:sldChg chg="modSp mod">
        <pc:chgData name="Lipani, Aldo" userId="3d811883-7188-4056-86e4-ebeb30c53017" providerId="ADAL" clId="{9924DB5F-6594-9441-98A4-F54FCC819B48}" dt="2020-09-26T11:02:21.816" v="129" actId="403"/>
        <pc:sldMkLst>
          <pc:docMk/>
          <pc:sldMk cId="276729484" sldId="816"/>
        </pc:sldMkLst>
        <pc:spChg chg="mod">
          <ac:chgData name="Lipani, Aldo" userId="3d811883-7188-4056-86e4-ebeb30c53017" providerId="ADAL" clId="{9924DB5F-6594-9441-98A4-F54FCC819B48}" dt="2020-09-26T11:02:21.816" v="129" actId="403"/>
          <ac:spMkLst>
            <pc:docMk/>
            <pc:sldMk cId="276729484" sldId="816"/>
            <ac:spMk id="9" creationId="{3AB3BC18-199B-C44F-B339-573547996898}"/>
          </ac:spMkLst>
        </pc:spChg>
      </pc:sldChg>
      <pc:sldChg chg="modSp mod">
        <pc:chgData name="Lipani, Aldo" userId="3d811883-7188-4056-86e4-ebeb30c53017" providerId="ADAL" clId="{9924DB5F-6594-9441-98A4-F54FCC819B48}" dt="2020-09-26T10:15:42.519" v="2" actId="20577"/>
        <pc:sldMkLst>
          <pc:docMk/>
          <pc:sldMk cId="3296865420" sldId="820"/>
        </pc:sldMkLst>
        <pc:spChg chg="mod">
          <ac:chgData name="Lipani, Aldo" userId="3d811883-7188-4056-86e4-ebeb30c53017" providerId="ADAL" clId="{9924DB5F-6594-9441-98A4-F54FCC819B48}" dt="2020-09-26T10:15:42.519" v="2" actId="20577"/>
          <ac:spMkLst>
            <pc:docMk/>
            <pc:sldMk cId="3296865420" sldId="820"/>
            <ac:spMk id="3" creationId="{37A9ED5E-FC51-FB47-8B07-24FE448646D0}"/>
          </ac:spMkLst>
        </pc:spChg>
      </pc:sldChg>
      <pc:sldChg chg="modAnim">
        <pc:chgData name="Lipani, Aldo" userId="3d811883-7188-4056-86e4-ebeb30c53017" providerId="ADAL" clId="{9924DB5F-6594-9441-98A4-F54FCC819B48}" dt="2020-09-26T16:06:59.555" v="136"/>
        <pc:sldMkLst>
          <pc:docMk/>
          <pc:sldMk cId="453754550" sldId="828"/>
        </pc:sldMkLst>
      </pc:sldChg>
      <pc:sldChg chg="modSp modAnim">
        <pc:chgData name="Lipani, Aldo" userId="3d811883-7188-4056-86e4-ebeb30c53017" providerId="ADAL" clId="{9924DB5F-6594-9441-98A4-F54FCC819B48}" dt="2020-09-26T16:14:36.007" v="143" actId="20577"/>
        <pc:sldMkLst>
          <pc:docMk/>
          <pc:sldMk cId="3951261227" sldId="855"/>
        </pc:sldMkLst>
        <pc:spChg chg="mod">
          <ac:chgData name="Lipani, Aldo" userId="3d811883-7188-4056-86e4-ebeb30c53017" providerId="ADAL" clId="{9924DB5F-6594-9441-98A4-F54FCC819B48}" dt="2020-09-26T16:14:36.007" v="143" actId="20577"/>
          <ac:spMkLst>
            <pc:docMk/>
            <pc:sldMk cId="3951261227" sldId="855"/>
            <ac:spMk id="3" creationId="{37A9ED5E-FC51-FB47-8B07-24FE448646D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C96C19-BA70-3844-814A-AB1DB87EE19E}" type="datetimeFigureOut">
              <a:rPr kumimoji="1" lang="zh-CN" altLang="en-US" smtClean="0"/>
              <a:t>2023/10/24</a:t>
            </a:fld>
            <a:endParaRPr kumimoji="1"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A92928-D6B1-8242-9AC5-2372A0B2C60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3679725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9E21974E-0BA9-454E-B148-D8EE51899BF0}" type="datetime1">
              <a:rPr lang="en-US" altLang="zh-CN"/>
              <a:pPr>
                <a:defRPr/>
              </a:pPr>
              <a:t>10/24/23</a:t>
            </a:fld>
            <a:endParaRPr lang="en-US" altLang="zh-C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zh-CN" alt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9907BEDA-562F-8142-A782-86156E92B3F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7555801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ＭＳ Ｐゴシック" charset="-128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907BEDA-562F-8142-A782-86156E92B3F4}" type="slidenum">
              <a:rPr lang="en-US" altLang="zh-CN" smtClean="0"/>
              <a:pPr>
                <a:defRPr/>
              </a:pPr>
              <a:t>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25635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C6126BF-2EAA-482A-B111-75425ECC2480}" type="slidenum">
              <a:rPr lang="en-US"/>
              <a:pPr>
                <a:defRPr/>
              </a:pPr>
              <a:t>3</a:t>
            </a:fld>
            <a:endParaRPr lang="en-US"/>
          </a:p>
        </p:txBody>
      </p:sp>
      <p:sp>
        <p:nvSpPr>
          <p:cNvPr id="86019" name="Text Box 1"/>
          <p:cNvSpPr txBox="1">
            <a:spLocks noChangeArrowheads="1"/>
          </p:cNvSpPr>
          <p:nvPr/>
        </p:nvSpPr>
        <p:spPr bwMode="auto">
          <a:xfrm>
            <a:off x="5632691" y="6465334"/>
            <a:ext cx="4309110" cy="339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3" tIns="46796" rIns="89993" bIns="46796" anchor="b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 eaLnBrk="1" hangingPunct="1"/>
            <a:fld id="{2CAF63CB-B2AF-4459-930A-BF34D2238709}" type="slidenum">
              <a:rPr lang="en-US" sz="1200">
                <a:solidFill>
                  <a:srgbClr val="000000"/>
                </a:solidFill>
                <a:latin typeface="Times New Roman" pitchFamily="18" charset="0"/>
              </a:rPr>
              <a:pPr algn="r" eaLnBrk="1" hangingPunct="1"/>
              <a:t>3</a:t>
            </a:fld>
            <a:endParaRPr lang="en-US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8602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6021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ts val="450"/>
              </a:spcBef>
              <a:tabLst>
                <a:tab pos="0" algn="l"/>
                <a:tab pos="914328" algn="l"/>
                <a:tab pos="1828654" algn="l"/>
                <a:tab pos="2742982" algn="l"/>
                <a:tab pos="3657309" algn="l"/>
                <a:tab pos="4571636" algn="l"/>
                <a:tab pos="5485963" algn="l"/>
                <a:tab pos="6400290" algn="l"/>
                <a:tab pos="7314617" algn="l"/>
                <a:tab pos="8228945" algn="l"/>
                <a:tab pos="9143272" algn="l"/>
                <a:tab pos="10057599" algn="l"/>
              </a:tabLst>
            </a:pPr>
            <a:endParaRPr lang="en-US">
              <a:solidFill>
                <a:srgbClr val="000000"/>
              </a:solidFill>
              <a:latin typeface="Times New Roman" pitchFamily="18" charset="0"/>
              <a:ea typeface="DejaVu Sans"/>
              <a:cs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2896197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C6126BF-2EAA-482A-B111-75425ECC2480}" type="slidenum">
              <a:rPr lang="en-US"/>
              <a:pPr>
                <a:defRPr/>
              </a:pPr>
              <a:t>4</a:t>
            </a:fld>
            <a:endParaRPr lang="en-US"/>
          </a:p>
        </p:txBody>
      </p:sp>
      <p:sp>
        <p:nvSpPr>
          <p:cNvPr id="86019" name="Text Box 1"/>
          <p:cNvSpPr txBox="1">
            <a:spLocks noChangeArrowheads="1"/>
          </p:cNvSpPr>
          <p:nvPr/>
        </p:nvSpPr>
        <p:spPr bwMode="auto">
          <a:xfrm>
            <a:off x="5632691" y="6465334"/>
            <a:ext cx="4309110" cy="339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3" tIns="46796" rIns="89993" bIns="46796" anchor="b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 eaLnBrk="1" hangingPunct="1"/>
            <a:fld id="{2CAF63CB-B2AF-4459-930A-BF34D2238709}" type="slidenum">
              <a:rPr lang="en-US" sz="1200">
                <a:solidFill>
                  <a:srgbClr val="000000"/>
                </a:solidFill>
                <a:latin typeface="Times New Roman" pitchFamily="18" charset="0"/>
              </a:rPr>
              <a:pPr algn="r" eaLnBrk="1" hangingPunct="1"/>
              <a:t>4</a:t>
            </a:fld>
            <a:endParaRPr lang="en-US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8602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6021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ts val="450"/>
              </a:spcBef>
              <a:tabLst>
                <a:tab pos="0" algn="l"/>
                <a:tab pos="914328" algn="l"/>
                <a:tab pos="1828654" algn="l"/>
                <a:tab pos="2742982" algn="l"/>
                <a:tab pos="3657309" algn="l"/>
                <a:tab pos="4571636" algn="l"/>
                <a:tab pos="5485963" algn="l"/>
                <a:tab pos="6400290" algn="l"/>
                <a:tab pos="7314617" algn="l"/>
                <a:tab pos="8228945" algn="l"/>
                <a:tab pos="9143272" algn="l"/>
                <a:tab pos="10057599" algn="l"/>
              </a:tabLst>
            </a:pPr>
            <a:endParaRPr lang="en-US">
              <a:solidFill>
                <a:srgbClr val="000000"/>
              </a:solidFill>
              <a:latin typeface="Times New Roman" pitchFamily="18" charset="0"/>
              <a:ea typeface="DejaVu Sans"/>
              <a:cs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12710349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C6126BF-2EAA-482A-B111-75425ECC2480}" type="slidenum">
              <a:rPr lang="en-US"/>
              <a:pPr>
                <a:defRPr/>
              </a:pPr>
              <a:t>5</a:t>
            </a:fld>
            <a:endParaRPr lang="en-US"/>
          </a:p>
        </p:txBody>
      </p:sp>
      <p:sp>
        <p:nvSpPr>
          <p:cNvPr id="86019" name="Text Box 1"/>
          <p:cNvSpPr txBox="1">
            <a:spLocks noChangeArrowheads="1"/>
          </p:cNvSpPr>
          <p:nvPr/>
        </p:nvSpPr>
        <p:spPr bwMode="auto">
          <a:xfrm>
            <a:off x="5632691" y="6465334"/>
            <a:ext cx="4309110" cy="339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3" tIns="46796" rIns="89993" bIns="46796" anchor="b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 eaLnBrk="1" hangingPunct="1"/>
            <a:fld id="{2CAF63CB-B2AF-4459-930A-BF34D2238709}" type="slidenum">
              <a:rPr lang="en-US" sz="1200">
                <a:solidFill>
                  <a:srgbClr val="000000"/>
                </a:solidFill>
                <a:latin typeface="Times New Roman" pitchFamily="18" charset="0"/>
              </a:rPr>
              <a:pPr algn="r" eaLnBrk="1" hangingPunct="1"/>
              <a:t>5</a:t>
            </a:fld>
            <a:endParaRPr lang="en-US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8602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6021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ts val="450"/>
              </a:spcBef>
              <a:tabLst>
                <a:tab pos="0" algn="l"/>
                <a:tab pos="914328" algn="l"/>
                <a:tab pos="1828654" algn="l"/>
                <a:tab pos="2742982" algn="l"/>
                <a:tab pos="3657309" algn="l"/>
                <a:tab pos="4571636" algn="l"/>
                <a:tab pos="5485963" algn="l"/>
                <a:tab pos="6400290" algn="l"/>
                <a:tab pos="7314617" algn="l"/>
                <a:tab pos="8228945" algn="l"/>
                <a:tab pos="9143272" algn="l"/>
                <a:tab pos="10057599" algn="l"/>
              </a:tabLst>
            </a:pPr>
            <a:endParaRPr lang="en-US">
              <a:solidFill>
                <a:srgbClr val="000000"/>
              </a:solidFill>
              <a:latin typeface="Times New Roman" pitchFamily="18" charset="0"/>
              <a:ea typeface="DejaVu Sans"/>
              <a:cs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17914483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C6126BF-2EAA-482A-B111-75425ECC2480}" type="slidenum">
              <a:rPr lang="en-US"/>
              <a:pPr>
                <a:defRPr/>
              </a:pPr>
              <a:t>6</a:t>
            </a:fld>
            <a:endParaRPr lang="en-US"/>
          </a:p>
        </p:txBody>
      </p:sp>
      <p:sp>
        <p:nvSpPr>
          <p:cNvPr id="86019" name="Text Box 1"/>
          <p:cNvSpPr txBox="1">
            <a:spLocks noChangeArrowheads="1"/>
          </p:cNvSpPr>
          <p:nvPr/>
        </p:nvSpPr>
        <p:spPr bwMode="auto">
          <a:xfrm>
            <a:off x="5632691" y="6465334"/>
            <a:ext cx="4309110" cy="339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3" tIns="46796" rIns="89993" bIns="46796" anchor="b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 eaLnBrk="1" hangingPunct="1"/>
            <a:fld id="{2CAF63CB-B2AF-4459-930A-BF34D2238709}" type="slidenum">
              <a:rPr lang="en-US" sz="1200">
                <a:solidFill>
                  <a:srgbClr val="000000"/>
                </a:solidFill>
                <a:latin typeface="Times New Roman" pitchFamily="18" charset="0"/>
              </a:rPr>
              <a:pPr algn="r" eaLnBrk="1" hangingPunct="1"/>
              <a:t>6</a:t>
            </a:fld>
            <a:endParaRPr lang="en-US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8602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6021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ts val="450"/>
              </a:spcBef>
              <a:tabLst>
                <a:tab pos="0" algn="l"/>
                <a:tab pos="914328" algn="l"/>
                <a:tab pos="1828654" algn="l"/>
                <a:tab pos="2742982" algn="l"/>
                <a:tab pos="3657309" algn="l"/>
                <a:tab pos="4571636" algn="l"/>
                <a:tab pos="5485963" algn="l"/>
                <a:tab pos="6400290" algn="l"/>
                <a:tab pos="7314617" algn="l"/>
                <a:tab pos="8228945" algn="l"/>
                <a:tab pos="9143272" algn="l"/>
                <a:tab pos="10057599" algn="l"/>
              </a:tabLst>
            </a:pPr>
            <a:endParaRPr lang="en-US">
              <a:solidFill>
                <a:srgbClr val="000000"/>
              </a:solidFill>
              <a:latin typeface="Times New Roman" pitchFamily="18" charset="0"/>
              <a:ea typeface="DejaVu Sans"/>
              <a:cs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24194082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C6126BF-2EAA-482A-B111-75425ECC2480}" type="slidenum">
              <a:rPr lang="en-US"/>
              <a:pPr>
                <a:defRPr/>
              </a:pPr>
              <a:t>22</a:t>
            </a:fld>
            <a:endParaRPr lang="en-US"/>
          </a:p>
        </p:txBody>
      </p:sp>
      <p:sp>
        <p:nvSpPr>
          <p:cNvPr id="86019" name="Text Box 1"/>
          <p:cNvSpPr txBox="1">
            <a:spLocks noChangeArrowheads="1"/>
          </p:cNvSpPr>
          <p:nvPr/>
        </p:nvSpPr>
        <p:spPr bwMode="auto">
          <a:xfrm>
            <a:off x="5632691" y="6465334"/>
            <a:ext cx="4309110" cy="339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3" tIns="46796" rIns="89993" bIns="46796" anchor="b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 eaLnBrk="1" hangingPunct="1"/>
            <a:fld id="{2CAF63CB-B2AF-4459-930A-BF34D2238709}" type="slidenum">
              <a:rPr lang="en-US" sz="1200">
                <a:solidFill>
                  <a:srgbClr val="000000"/>
                </a:solidFill>
                <a:latin typeface="Times New Roman" pitchFamily="18" charset="0"/>
              </a:rPr>
              <a:pPr algn="r" eaLnBrk="1" hangingPunct="1"/>
              <a:t>22</a:t>
            </a:fld>
            <a:endParaRPr lang="en-US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8602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6021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ts val="450"/>
              </a:spcBef>
              <a:tabLst>
                <a:tab pos="0" algn="l"/>
                <a:tab pos="914328" algn="l"/>
                <a:tab pos="1828654" algn="l"/>
                <a:tab pos="2742982" algn="l"/>
                <a:tab pos="3657309" algn="l"/>
                <a:tab pos="4571636" algn="l"/>
                <a:tab pos="5485963" algn="l"/>
                <a:tab pos="6400290" algn="l"/>
                <a:tab pos="7314617" algn="l"/>
                <a:tab pos="8228945" algn="l"/>
                <a:tab pos="9143272" algn="l"/>
                <a:tab pos="10057599" algn="l"/>
              </a:tabLst>
            </a:pPr>
            <a:endParaRPr lang="en-US">
              <a:solidFill>
                <a:srgbClr val="000000"/>
              </a:solidFill>
              <a:latin typeface="Times New Roman" pitchFamily="18" charset="0"/>
              <a:ea typeface="DejaVu Sans"/>
              <a:cs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7154311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C6126BF-2EAA-482A-B111-75425ECC2480}" type="slidenum">
              <a:rPr lang="en-US"/>
              <a:pPr>
                <a:defRPr/>
              </a:pPr>
              <a:t>23</a:t>
            </a:fld>
            <a:endParaRPr lang="en-US"/>
          </a:p>
        </p:txBody>
      </p:sp>
      <p:sp>
        <p:nvSpPr>
          <p:cNvPr id="86019" name="Text Box 1"/>
          <p:cNvSpPr txBox="1">
            <a:spLocks noChangeArrowheads="1"/>
          </p:cNvSpPr>
          <p:nvPr/>
        </p:nvSpPr>
        <p:spPr bwMode="auto">
          <a:xfrm>
            <a:off x="5632691" y="6465334"/>
            <a:ext cx="4309110" cy="339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3" tIns="46796" rIns="89993" bIns="46796" anchor="b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 eaLnBrk="1" hangingPunct="1"/>
            <a:fld id="{2CAF63CB-B2AF-4459-930A-BF34D2238709}" type="slidenum">
              <a:rPr lang="en-US" sz="1200">
                <a:solidFill>
                  <a:srgbClr val="000000"/>
                </a:solidFill>
                <a:latin typeface="Times New Roman" pitchFamily="18" charset="0"/>
              </a:rPr>
              <a:pPr algn="r" eaLnBrk="1" hangingPunct="1"/>
              <a:t>23</a:t>
            </a:fld>
            <a:endParaRPr lang="en-US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8602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6021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ts val="450"/>
              </a:spcBef>
              <a:tabLst>
                <a:tab pos="0" algn="l"/>
                <a:tab pos="914328" algn="l"/>
                <a:tab pos="1828654" algn="l"/>
                <a:tab pos="2742982" algn="l"/>
                <a:tab pos="3657309" algn="l"/>
                <a:tab pos="4571636" algn="l"/>
                <a:tab pos="5485963" algn="l"/>
                <a:tab pos="6400290" algn="l"/>
                <a:tab pos="7314617" algn="l"/>
                <a:tab pos="8228945" algn="l"/>
                <a:tab pos="9143272" algn="l"/>
                <a:tab pos="10057599" algn="l"/>
              </a:tabLst>
            </a:pPr>
            <a:endParaRPr lang="en-US">
              <a:solidFill>
                <a:srgbClr val="000000"/>
              </a:solidFill>
              <a:latin typeface="Times New Roman" pitchFamily="18" charset="0"/>
              <a:ea typeface="DejaVu Sans"/>
              <a:cs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23704287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907BEDA-562F-8142-A782-86156E92B3F4}" type="slidenum">
              <a:rPr lang="en-US" altLang="zh-CN" smtClean="0"/>
              <a:pPr>
                <a:defRPr/>
              </a:pPr>
              <a:t>24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596068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8" descr="Black1024"/>
          <p:cNvPicPr>
            <a:picLocks noChangeAspect="1" noChangeArrowheads="1"/>
          </p:cNvPicPr>
          <p:nvPr userDrawn="1"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-7200" y="2271"/>
            <a:ext cx="9158400" cy="1297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9" descr="SpaceTimeLab_Horizontal_reversal.png"/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5100" y="6038850"/>
            <a:ext cx="1676400" cy="94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23850" y="2177753"/>
            <a:ext cx="8496300" cy="3842047"/>
          </a:xfrm>
        </p:spPr>
        <p:txBody>
          <a:bodyPr/>
          <a:lstStyle>
            <a:lvl1pPr marL="0" indent="0">
              <a:buFontTx/>
              <a:buNone/>
              <a:defRPr sz="2000">
                <a:latin typeface="+mn-lt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3D2C80BF-ACC8-C840-BB1F-5EC9C4DCFF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B5E4C176-450D-B04D-90B6-7F3833CFE2C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808DC3-EF61-834E-BADE-18ED415523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200" y="1484784"/>
            <a:ext cx="8489950" cy="576064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0720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0200" y="692026"/>
            <a:ext cx="8489950" cy="504726"/>
          </a:xfrm>
        </p:spPr>
        <p:txBody>
          <a:bodyPr/>
          <a:lstStyle>
            <a:lvl1pPr>
              <a:defRPr sz="320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200" y="1340768"/>
            <a:ext cx="8489950" cy="467903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EBBA62-1A02-9F4A-8E08-82B03956FD2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41636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D519B1-5C72-D049-8E7C-D77FC9D8722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84228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0200" y="2708275"/>
            <a:ext cx="4168775" cy="3457575"/>
          </a:xfrm>
        </p:spPr>
        <p:txBody>
          <a:bodyPr/>
          <a:lstStyle>
            <a:lvl1pPr>
              <a:defRPr sz="2800">
                <a:latin typeface="+mn-lt"/>
                <a:cs typeface="Helvetica Neue Light"/>
              </a:defRPr>
            </a:lvl1pPr>
            <a:lvl2pPr>
              <a:defRPr sz="2400">
                <a:latin typeface="+mn-lt"/>
                <a:cs typeface="Helvetica Neue Light"/>
              </a:defRPr>
            </a:lvl2pPr>
            <a:lvl3pPr>
              <a:defRPr sz="2000">
                <a:latin typeface="+mn-lt"/>
                <a:cs typeface="Helvetica Neue Light"/>
              </a:defRPr>
            </a:lvl3pPr>
            <a:lvl4pPr>
              <a:defRPr sz="1800">
                <a:latin typeface="+mn-lt"/>
                <a:cs typeface="Helvetica Neue Light"/>
              </a:defRPr>
            </a:lvl4pPr>
            <a:lvl5pPr>
              <a:defRPr sz="1800">
                <a:latin typeface="+mn-lt"/>
                <a:cs typeface="Helvetica Neue Light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1375" y="2708275"/>
            <a:ext cx="4168775" cy="3457575"/>
          </a:xfrm>
        </p:spPr>
        <p:txBody>
          <a:bodyPr/>
          <a:lstStyle>
            <a:lvl1pPr>
              <a:defRPr sz="2800">
                <a:latin typeface="+mn-lt"/>
                <a:cs typeface="Helvetica Neue Light"/>
              </a:defRPr>
            </a:lvl1pPr>
            <a:lvl2pPr>
              <a:defRPr sz="2400">
                <a:latin typeface="+mn-lt"/>
                <a:cs typeface="Helvetica Neue Light"/>
              </a:defRPr>
            </a:lvl2pPr>
            <a:lvl3pPr>
              <a:defRPr sz="2000">
                <a:latin typeface="+mn-lt"/>
                <a:cs typeface="Helvetica Neue Light"/>
              </a:defRPr>
            </a:lvl3pPr>
            <a:lvl4pPr>
              <a:defRPr sz="1800">
                <a:latin typeface="+mn-lt"/>
                <a:cs typeface="Helvetica Neue Light"/>
              </a:defRPr>
            </a:lvl4pPr>
            <a:lvl5pPr>
              <a:defRPr sz="1800">
                <a:latin typeface="+mn-lt"/>
                <a:cs typeface="Helvetica Neue Light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67E3BA7-9854-4F40-89CE-F7F58E9C88C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65009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20688"/>
            <a:ext cx="8229600" cy="79695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>
                <a:latin typeface="+mj-lt"/>
                <a:cs typeface="Helvetica Neue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>
                <a:latin typeface="+mn-lt"/>
                <a:cs typeface="Helvetica Neue Light"/>
              </a:defRPr>
            </a:lvl1pPr>
            <a:lvl2pPr>
              <a:defRPr sz="2000">
                <a:latin typeface="+mn-lt"/>
                <a:cs typeface="Helvetica Neue Light"/>
              </a:defRPr>
            </a:lvl2pPr>
            <a:lvl3pPr>
              <a:defRPr sz="1800">
                <a:latin typeface="+mn-lt"/>
                <a:cs typeface="Helvetica Neue Light"/>
              </a:defRPr>
            </a:lvl3pPr>
            <a:lvl4pPr>
              <a:defRPr sz="1600">
                <a:latin typeface="+mn-lt"/>
                <a:cs typeface="Helvetica Neue Light"/>
              </a:defRPr>
            </a:lvl4pPr>
            <a:lvl5pPr>
              <a:defRPr sz="1600">
                <a:latin typeface="+mn-lt"/>
                <a:cs typeface="Helvetica Neue Light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>
                <a:latin typeface="+mj-lt"/>
                <a:cs typeface="Helvetica Neue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>
                <a:latin typeface="+mn-lt"/>
              </a:defRPr>
            </a:lvl1pPr>
            <a:lvl2pPr>
              <a:defRPr sz="2000">
                <a:latin typeface="+mn-lt"/>
              </a:defRPr>
            </a:lvl2pPr>
            <a:lvl3pPr>
              <a:defRPr sz="1800">
                <a:latin typeface="+mn-lt"/>
              </a:defRPr>
            </a:lvl3pPr>
            <a:lvl4pPr>
              <a:defRPr sz="1600">
                <a:latin typeface="+mn-lt"/>
                <a:cs typeface="Helvetica Neue Light"/>
              </a:defRPr>
            </a:lvl4pPr>
            <a:lvl5pPr>
              <a:defRPr sz="1600">
                <a:latin typeface="+mn-lt"/>
                <a:cs typeface="Helvetica Neue Light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2C638B1E-F522-0A49-982B-FD8B1799E4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15840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0200" y="620018"/>
            <a:ext cx="8489950" cy="576734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3FEFA3-B613-DA4E-A8C9-34E5AB35FA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23269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54C3353-786B-D541-B12A-DE46C246EDD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97801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20688"/>
            <a:ext cx="3008313" cy="108012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620688"/>
            <a:ext cx="5111750" cy="5505475"/>
          </a:xfrm>
        </p:spPr>
        <p:txBody>
          <a:bodyPr/>
          <a:lstStyle>
            <a:lvl1pPr>
              <a:defRPr sz="3200"/>
            </a:lvl1pPr>
            <a:lvl2pPr>
              <a:defRPr sz="2800">
                <a:latin typeface="Helvetica Neue Light"/>
                <a:cs typeface="Helvetica Neue Light"/>
              </a:defRPr>
            </a:lvl2pPr>
            <a:lvl3pPr>
              <a:defRPr sz="2400">
                <a:latin typeface="Helvetica Neue Light"/>
                <a:cs typeface="Helvetica Neue Light"/>
              </a:defRPr>
            </a:lvl3pPr>
            <a:lvl4pPr>
              <a:defRPr sz="2000">
                <a:latin typeface="Helvetica Neue Light"/>
                <a:cs typeface="Helvetica Neue Light"/>
              </a:defRPr>
            </a:lvl4pPr>
            <a:lvl5pPr>
              <a:defRPr sz="2000">
                <a:latin typeface="Helvetica Neue Light"/>
                <a:cs typeface="Helvetica Neue Ligh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819870"/>
            <a:ext cx="3008313" cy="430629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A2967A3-8005-4D48-99D9-41983CC6BAB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66993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ABAEA86-13BF-9A40-A226-0654EF5D01D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60177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e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UCL PP Template.jpg" descr="/Users/lionelsalama/Desktop/UCL PP Template.jpg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9526" y="6196010"/>
            <a:ext cx="9169200" cy="6869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30200" y="908050"/>
            <a:ext cx="8489950" cy="129698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dirty="0"/>
              <a:t>Click to edit Master title style</a:t>
            </a:r>
          </a:p>
        </p:txBody>
      </p:sp>
      <p:sp>
        <p:nvSpPr>
          <p:cNvPr id="410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30200" y="2420889"/>
            <a:ext cx="8489950" cy="359891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</p:txBody>
      </p:sp>
      <p:pic>
        <p:nvPicPr>
          <p:cNvPr id="1029" name="Picture 12" descr="Black1024"/>
          <p:cNvPicPr>
            <a:picLocks noChangeAspect="1" noChangeArrowheads="1"/>
          </p:cNvPicPr>
          <p:nvPr/>
        </p:nvPicPr>
        <p:blipFill>
          <a:blip r:embed="rId12"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-7200" y="-18094"/>
            <a:ext cx="9158400" cy="515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2" name="Picture 7" descr="SpaceTimeLab_Horizontal_reversal.png"/>
          <p:cNvPicPr>
            <a:picLocks noChangeAspect="1"/>
          </p:cNvPicPr>
          <p:nvPr userDrawn="1"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5100" y="6038850"/>
            <a:ext cx="1676400" cy="94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9305C61-C2C1-5E4D-9C84-03A9C4F415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B5E4C176-450D-B04D-90B6-7F3833CFE2C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  <p:sldLayoutId id="2147484007" r:id="rId7"/>
    <p:sldLayoutId id="2147484008" r:id="rId8"/>
    <p:sldLayoutId id="2147484009" r:id="rId9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+mj-lt"/>
          <a:ea typeface="ＭＳ Ｐゴシック" charset="-128"/>
          <a:cs typeface="Helvetica Neue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Helvetica Neue" charset="0"/>
          <a:ea typeface="ＭＳ Ｐゴシック" charset="-128"/>
          <a:cs typeface="Helvetica Neue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Helvetica Neue" charset="0"/>
          <a:ea typeface="ＭＳ Ｐゴシック" charset="-128"/>
          <a:cs typeface="Helvetica Neue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Helvetica Neue" charset="0"/>
          <a:ea typeface="ＭＳ Ｐゴシック" charset="-128"/>
          <a:cs typeface="Helvetica Neue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Helvetica Neue" charset="0"/>
          <a:ea typeface="ＭＳ Ｐゴシック" charset="-128"/>
          <a:cs typeface="Helvetica Neue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800">
          <a:solidFill>
            <a:schemeClr val="tx1"/>
          </a:solidFill>
          <a:latin typeface="+mn-lt"/>
          <a:ea typeface="ＭＳ Ｐゴシック" charset="-128"/>
          <a:cs typeface="Helvetica Neue Light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400">
          <a:solidFill>
            <a:schemeClr val="tx1"/>
          </a:solidFill>
          <a:latin typeface="+mn-lt"/>
          <a:ea typeface="Helvetica Neue Light" charset="0"/>
          <a:cs typeface="Helvetica Neue Ligh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Helvetica Neue Light" charset="0"/>
          <a:cs typeface="Helvetica Neue Ligh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Helvetica Neue Light" charset="0"/>
          <a:cs typeface="Helvetica Neue Light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Helvetica Neue Light" charset="0"/>
          <a:cs typeface="Helvetica Neue Light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hyperlink" Target="https://www.jetbrains.com/community/education/#students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7" Type="http://schemas.openxmlformats.org/officeDocument/2006/relationships/image" Target="../media/image12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tiff"/><Relationship Id="rId5" Type="http://schemas.openxmlformats.org/officeDocument/2006/relationships/image" Target="../media/image8.tiff"/><Relationship Id="rId4" Type="http://schemas.openxmlformats.org/officeDocument/2006/relationships/image" Target="../media/image11.tif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79512" y="2348880"/>
            <a:ext cx="8676456" cy="3456384"/>
          </a:xfrm>
          <a:noFill/>
          <a:ln/>
        </p:spPr>
        <p:txBody>
          <a:bodyPr lIns="92075" tIns="46038" rIns="92075" bIns="46038" anchor="t" anchorCtr="0"/>
          <a:lstStyle/>
          <a:p>
            <a:pPr algn="ctr"/>
            <a:r>
              <a:rPr lang="en-US" sz="2400" b="1" dirty="0"/>
              <a:t>CEGE0096: Geospatial Programming</a:t>
            </a:r>
          </a:p>
          <a:p>
            <a:pPr algn="ctr"/>
            <a:r>
              <a:rPr lang="en-US" sz="3600" b="1" dirty="0"/>
              <a:t>Lecture 3: Python Data Structures, IDE and Debugger</a:t>
            </a:r>
          </a:p>
          <a:p>
            <a:pPr algn="ctr"/>
            <a:endParaRPr lang="en-US" sz="2400" b="1" i="1" dirty="0"/>
          </a:p>
          <a:p>
            <a:pPr algn="ctr"/>
            <a:r>
              <a:rPr lang="en-US" sz="2400" b="1" i="1" dirty="0"/>
              <a:t>Dr. Aldo Lipani</a:t>
            </a:r>
            <a:endParaRPr lang="en-US" sz="2400" b="1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3" name="AutoShape 2" descr="data:image/png;base64,iVBORw0KGgoAAAANSUhEUgAAAKUAAAEyCAMAAACs4eCnAAAAkFBMVEX///+pODqsQkT47u///v+pODupNjf26eu1VliqODny3+CkJSf///2nMDOlKCunLC+xT1G/dHbGiovu19jpz8/etLWkHiLTnqDMjo/UoaGrPT+wSEr15+jSmJq8Z2nCcnXGfn+2XV7Yqqvmxsa8aGr79vXOk5THhYfixcXhvb3duLmiGh3FgYO2YGDZrq357O8YdzE+AAASWElEQVR4nO2d23riOAyAHYhdTGIbmpS2kCmUklJ6YN//7dayEwg0YAEB56Kab3dnZwL5K59kWZJJcBsZ9KbL+Uea5eQsuQkjDxhjQkk16Q3n/S68N4xJ3DLKIKCUBzQIgDWazNZ3wNk2XVrhWsxvRPTVee63rsW1UF6ymn+YGi8+u62j/CW67SePhhPRP71Rao0yFc36KEyPlAGngaDLPmIg+aSEAcUUfXRPon4pATSQ40/TPePDje8bEoSpRQaE4cEe6pvQiuqsQZkH+6dvvkJYNOyS8KAyfeNtREw+Ds9JvuE2wplY2+FTg+obbiucfz1Bk9f1Tt9sW9Emk9SdMw5brUs9c3L1mtt5s8WUWpuql7W7X1oRE8DcB/VN9UtELye/RpBvqH2hQV3f9E1VI3Ka7ze5b6Q9MZs4dd/20QPCRw9mBIVhmyn1vPmhu2ZlCPkGqhXKYD6K293ilFE1JdVp0zdRneg1KBjNSWXX5pvokLBOv9LmjodpI6/k7kd+iW5zLCVlei96uZxDGcgH9OjhtNOAjIVU4lRKxnI0ZSftXy5J+vE4lSMpoO21GckRfUDv0x/NMI8xlHjHmEuy+VAqRnX7oHo7DcTGe3gzSlBJmD32JLMIbuFiBivQLSnLNTl/6GhOimhxHjDaL3aUN6KM43jjB1pThdAk5ZSL4W0pdySbKWuiOWXU9UapN93ziKGmejPM/VBC0ycdgRpAxet96BIGUvaKmuajT1+UWpeasztBYHLx4ovSkGrMHgYzSDxSwo47Gzj7pt6pPXukNJuaRDoHOmcDj5TQM2Mylw5larPkK/NIaefBoXsVknOflEb6Y+aiFLPQL6VW51y6KA2BX12SuONUZpT4pozJ2tkz5bN/ynzi2ruB+eaXUsuza9Jkr6F/yj51GO68k/mnDIeudVIk/indC5D8aAFlNnJ0TG1w+KeMHesPFcsWUBJXx2SLNlDO1dEW56zXBsrVccogmLSBMnUu5W2gTFyQraB0G5ltoOw6rbc/Sqz0xw6GVlA6Rw/3TxmSj+M+Dt4OXa4cmwrWill97qJsxQo5dXi1xLQNlOPj+zMuvltA2R85zn/UvAWUz/L49oz63lGYk6qhcG3IU8+6DEPSd3mEITrCuy7fFXdsKHx7DeKQdCeu01PfHphYNzjCmzX37ifKA4fVRrl/zyB5dHhZ9fCfePayxqTvGDmaUnx79liT+Mc1DdEgWhPPY/xZcIdXMAhGkP3lidIc6adfjreDY2NCPFLqf5Kx8+iMUrn2SKkx7wbQKR2cfNz3SUm6A21luKJMqFgQn5QJHI9zZ8hOtPJAacJToU++dQQiWidgAx8REUUUYPw40htYROCGn+gSG7WW9iSHQB23MiMvkTqgy+47E3qKwTS4eiriWY8zBqyxCLKisfPnjuSUuyNHuZ7RaRmO53i0GcoyvjdMv5Vyen6LV1Om3glGl01RguR5+u9HYCLcrFDOxlkZxeegDDrJ3cXST1fr98V4BGrEBxpzPcBRuqQQhh9dLlIqIRhsbzhm0FhhY9sIiFjW8+KjLxUOU4BYtTuqPoBeCdH/bY+q13Zll4Qt1yWn0Yq0PNsDwtvKWNv2UlKbIkfaTcmDcUJaTxmYjK62U6p/+8urb6IaUd9kPz3bN9KeaAteLX7XjPCN9UsgtbTtlEaTv5OefWPtiXrp1lUy8Y1lxWzMIX18mre6rgHnsIX4bnklC21RMvl4qCyIbzor4EIQ2uxteVUQGsif/kHIFlAaTwxTy2P1f3wz2sxD1fk8wtgCSh5QAYqsK7PRHkrd2L03QkhdyZLWUDIp5mb+OVriyx8fhXlcdhBVs/xRUlN6bvLe3cm5bxmlRhRRZw2uMky9QT+QGnG8TE13jDHFGz0gcqU60887w4is3Oj4RmoTZjHvDg66840PHb6DQhHM0Xj5kaHY0JT2yxGUerweEyE0X6QGw/cTKjWeoEuG9DhOBkfk9XU6e39Is65p4PCkCp1OSt1UnRfU8VHApnnePSTVKTGu/LspXbJJNsG46zmN1qj3nYiHo+Sd/AOjTGrLeJyF0ARllzw58+wMpni9FiOKMn9F5HrrVVn9O27YXJeSJJhUbz2ryuRabY6hJP8kdR3UwJmd+KnzS9yIUk9vC4E6UYmW/ij1mzPcAhSot6tAYijBaFlHCEaobHdmOe1mKMkUVcmDwtmCH0oj2YBxzMm7+CTHt4PXpAzJahQ4wr2MsKC26OJNKOG9SxVgOMXiSK3a61KC5APkdDRvXplISjD93wSq/BEbn1Q6vUlKI/8kRpdU9KAARKNL+imU+QtmQadcvQOkL0rSxyhTPyLT08r6N0kZhoiSDibWgw3qnfi3oIwh6UE5w1iMP/K7tjjxLSihETOKClriatUg44m61NpcocwOzoJG4+NOo4yhdAsqcEkNPbY4IXcDRHFDbjKc/FDaKfAtAv+oYwxxymjW3GbtFEqLqpcgs2V06ROWoKZa/WRK3fATgYC0ZkdDyjyVEgZ6ynDBfyKpf+f1KU1fe44wNpxdgvxQwqSZ650vQpcM4no9UYJkI8QSxAP6lWJOIK5EGZIHXOisqaF8OeRZlPDemRuT6llVzRoxjs7SpfF2INpcc6rDR/NXp9SSjnBnFyN7HnHZ/H42JfnGbSnFMMef6zRPmeMc7mYJunSlPJ+SpKjKkNruuHwJOpsydqdcgui+KwbhpSPoAl2SeCBQbk0I4vdFqe2dvp6OMJZ7lF7EeJEuQ6gfhvR2XLgLOp8Sxm24EIjELB6opS/KONRGXK4wuyDKvy5bgs6ntPKJm46M2XH+rHkpJcbsMJGVw0uUeRmlHufdAepkDRL/fenS5A26vR0mqTC6wNS8jNJwPinqGOimir4wEd5XOh93z3R5D2MdmdsGzvURN0BJEkwyKxz0f5AzXcQNUIaw80Xokpq8el+UWpxVFOyXyaU/Sv3efocFmEL+cHuQJ0qQNRQZcg8hNrg7B7IZSr2twSxBkCZx3plvA5TGEs8d1a+Kr+PRg/P7rkNpr1xZYWy4wKYI+6AsUJeSB24XMReLI3e9XpuSkO6rQFwnw7l6PN2T3ZguYzA7MKFmXJ4eataYLkPY+brMDpPGI3onewsb0yX8esE4XzmX76d2zMZ0CZJQTEwpZ+ztRNuoUUqyHqEO1ljnxDPfZimd9RfNd3Jqz3zxnI1SxiRz3zZgAq7l8UyZK1OSBxkgzoJsqr0vSj0knlxF3a2cFvnaKCVoJ58wVECP3M++vhWlvR7zzVHPshAmTjA7GtWlPZx+x7Q5p6Iubfg2lNDqEHbkPEAPTDI7ts0bp9SYSYSK2wtkgj1haZwS2nyuAswIYujI1+Z1CXYHOF8xynxCtnnzujS1GFG7ID1rfuC+tHldGllFqGMBJmAJcntlrkRJZq6LEcy3c3Pm63YSX4uyiwk109u56BPjyb4OpW7CN5yLGBJuLs6HPJdSq8edcGOqIYLZ4YkS4p1yiHBHqFPt3JV8S0rz3gSTvaRl1CcuzqtRannEjPOAi9cuqdyIflvKEBftTCnd1sC7PSUsQchbVGXqmNmvSml3QW5x1gm8IiX4BRa4S6iVI8nqmrrUL4acT1SS1UU1Ii5rcc25Qp3zm4QbP5RWlgq1WYNa74db/eqUOWOYnM9gdCzP9+qUiGujDCdjR3I+r0+pd74YTC5+Djtfr02pB1Duvt7XFA8+kud7A13CEoQa6BB2FJ9TkaqZesHPCrML4hB2FNY2+00owxfXLSMglMrlAU/2TShJ5r4314ha1Q+gm1DG5BOX58vGXX/9khizA7NBh0qInihhrwZhR9jkCz+UAEo+cNNRfc7nTShjqJxzjzE7uF6CPFHGdrswgenI4THklEePvwsr3USXVlJURCnn7HfO5w0pyXNE6eH6QJtXgsN9z3d0M8rYnPlivB2wBO3JDXUZkwwiX523jvAgevPWL+G9c9dVVwaTMhPtHG/36DfUJcgQ5ZSByNcdN8KNKVHVjiAv6JNUT6ZvTElWI1RmKjjcvVHqZkRGO4tFNfnixrqMSbcnULXXZDXP97aUMFe/KVTpm+3FHjenNJyIakcgYuCRUmP2MEsQtdHOPihtonyK8RzBBn2TcHNrXRqZRwbTdfOVzfNF3O1xHUooNcER2d0m7MgXpZ6OJMr5ykdvPu5CKiAhzxcXajaxr/ejS9wSBBbxFHF/z5X6JTEVrlDJFwquNPRGSdIvVPIFM9d0eaMkTwhTUz8hXnKPusQ4X036knwm5Gg1VcbElSghCiJVwvH2oqRrQnoOeb2aLmOyHrjebmSwIAdrqZZyHcQQIl9C58vRDNcpwqgXvsaKxMAXNV5BrhB0zLo72uhq5WD/5E/+5E/+5E/+5E9aKRvP68YMqhwR7Ftv8U7ggsmvj62JFReBF/H2Y7t2VfGQ/e7iwX3bLN58zc5fhiVnaADiKltck7Aa7/wHapiYQibmq0Nb1yk0INX3b5QQxuWfh6bIbGwf3v69VVm9AVpNV9v/6cJ91BrTNC4e3PwIpY73PlQqEA4hwm37lR+LN3eUw/NFKyallDV+sySBivNZUpHM/mB31f8Pk6TMWO8nSWw/0jVbBdI1j9gfu19+CL41h7+wn8htNL35NgN1Zx+y1OZBexipny3245wHnX/2bqd7EUAFKb2n58XGnYp70FH/ZVzEpYpv/UAWqeeCcihGsIFaCjGzftQnIZ6sXueD0s8CJ7UkZfpDMXgGJxmxTxap2unPGDbf4+++0V8asddCp1MREM6ZMsLki2mFe8nA7b6M9J8JHgj9nxGcXqZcCPukimZAOVKPG8ovoLxXjJlTmq5i9ubw+D1i5YekoRTGDV1Skrn+iEn4+BTKfD1TE+P015RlAdqhpqRscL9c3j99RwzSZ+FdHJ77hD9cMLZ4Wi6XD4R0J0L1nu71s1rWvyihpXQrWPU+y8DWQVx/MTW9Lz4Emc4pq1BClAQbfZrSuZzJHjw4FqJnKW3dC2J1GYip/Z+0w8b5ltLIg5Rlgv9amsJs23FQR0lNamu3xyxl/iN4JUY1rlAK0GWiG/DZtOqzFE9mwOQ9MXozlBxSLKqUdoh9CxPeXlCa4WUo7dw2U1G/MhLDOkoVBJFuppWyd8WTfkcN4/JA3vymQtkn2UCoWWjOGzVJoZoPadoDctHtyW5Fl8D0rkZphTI0uoweivljJr42kPEBShGYegCvotBlwvS4K0899ymz8FXZCyzM8f64a9WRcFlQssBeEAOUtGzxvMdk93CLa8q4uATK6qZOl+MxU2ki2KCg5Oq+0uB7/XKoxKBMgzWURpKgoGQLc0YRmtHDxUuS6l9vP8IWIq6ljMlSmQCAchGsp+zoKWj4pMRjp5aSVHQ5+JaMbV60EOP/7O/6vGhx9f4t1JrYMa5nw0jCfet6IjAfOkD5Jlkv3b6unpImHQZDKBuXlO9kR7aUTEDoXRkWqnVZDM0sKCkf70aMF/NlYIJj9FQVvfRNZ6xv8TicSgZeUd6b5wcpeX+uwC2a04KSBWNqJeDpDqUJUd8spy+ifDBgJeU/3cvgaTOr07EI2Oz9MS2uFTzQL0n2I41TVE+b3cOUd2NYTLolZQDXXllRabVfCip+wm3G2UIzmEcZo3JDmQRi0i3G+Ex340ot2lpKmC/Ch+mk0+mM9EQNw7aekizH4yXZULJxp5Txri75zgH4i2Dlc8FWl+RbaWSz9ujJesL0hBMeo6xIf8DMjHWA0siGsjp6yG6Ls2o97u0Y71d0STIN37VjfEpWkk02ZAcpyx9Dz7v/DlAGRymra48aLPUY35zZLraUvEKp53D1PDMtPtSaldtIvWOUpq93R8b0OaBL09PqKOPdmWiSLaXolMkTlflyh7I70jMlK9aeuGMW1MOUhRFuMLeU5TXhVV2aef+/gpLttvjeOq7HQ1HLMa6nhFx0BbV0ixXyQ4+wxE4Mh3S5sc5hwtWKvfsy+o+NJur7ZTYxBXQq+48dmyh7FWJRfkN9i5tSVyWlXsQlrKlHW7yQ7itYLZpZsMhagHNtbdVShj9CVD8f7lJqQxpWUmikQ5SxTW8oWhyMLGksg0OUz1MrCynUSw5rxoMMosFwOJ3IAnefMoYQJzmZ6mdA+rstDo/qJX8Eplt8UJck72xbHK7tYMaaPmhtyGJ2ZmpcFAzUVj0zE3GxDv7SJXQrUc7rcme+NLoMyae21Vc7/XKXMjR5A1vLTbcbGxy1iYr9S+fdbsr0R956ZkPzWiSB11CS1Ut5pCh2Z/WJHd6PCgbE4X6pn9WU/wMZH3NHxNxHlwAAAABJRU5ErkJggg=="/>
          <p:cNvSpPr>
            <a:spLocks noChangeAspect="1" noChangeArrowheads="1"/>
          </p:cNvSpPr>
          <p:nvPr/>
        </p:nvSpPr>
        <p:spPr bwMode="auto">
          <a:xfrm>
            <a:off x="155575" y="-2338388"/>
            <a:ext cx="2628900" cy="4886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23627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3FC00-5AEA-D548-A29B-74552884F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Tuples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9ED5E-FC51-FB47-8B07-24FE448646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200" y="1340768"/>
            <a:ext cx="8489950" cy="4825206"/>
          </a:xfrm>
        </p:spPr>
        <p:txBody>
          <a:bodyPr/>
          <a:lstStyle/>
          <a:p>
            <a:pPr marL="0" indent="0">
              <a:buNone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Tuples are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immutable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sequences of objects.</a:t>
            </a:r>
          </a:p>
          <a:p>
            <a:pPr marL="0" indent="0">
              <a:buNone/>
            </a:pP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You declare them by using 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and separating the objects by commas.</a:t>
            </a:r>
          </a:p>
          <a:p>
            <a:pPr marL="0" indent="0">
              <a:buNone/>
            </a:pPr>
            <a:endParaRPr lang="en-GB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empty_tuple</a:t>
            </a: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 = ()</a:t>
            </a:r>
            <a:b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another_tuple</a:t>
            </a: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 = (</a:t>
            </a:r>
            <a:r>
              <a:rPr lang="en-GB" sz="14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GB" sz="14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sz="14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GB" sz="14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sz="14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GB" sz="14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sz="1400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GB" sz="1400" dirty="0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hello</a:t>
            </a:r>
            <a:r>
              <a:rPr lang="en-GB" sz="1400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 sz="1400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To know the length of a tuple, you can use </a:t>
            </a:r>
            <a:r>
              <a:rPr lang="en-GB" sz="1400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</a:t>
            </a: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endParaRPr lang="en-US" sz="1400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You have already seen them when returning more than one value in functions: </a:t>
            </a:r>
          </a:p>
          <a:p>
            <a:pPr marL="0" indent="0">
              <a:buNone/>
            </a:pPr>
            <a:endParaRPr lang="en-GB" sz="1400" dirty="0">
              <a:solidFill>
                <a:srgbClr val="CC783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sz="14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(a</a:t>
            </a:r>
            <a:r>
              <a:rPr lang="en-GB" sz="14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b)</a:t>
            </a:r>
          </a:p>
          <a:p>
            <a:pPr marL="0" indent="0">
              <a:buNone/>
            </a:pPr>
            <a:endParaRPr lang="en-GB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You can access the elements using the slicing operators (like strings):</a:t>
            </a:r>
          </a:p>
          <a:p>
            <a:pPr marL="0" indent="0">
              <a:buNone/>
            </a:pPr>
            <a:endParaRPr lang="en-GB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400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(tuple[</a:t>
            </a:r>
            <a:r>
              <a:rPr lang="en-GB" sz="14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lang="en-GB" sz="14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])</a:t>
            </a:r>
            <a:b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400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(tuple[</a:t>
            </a:r>
            <a:r>
              <a:rPr lang="en-GB" sz="14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])</a:t>
            </a:r>
            <a:b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400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(tuple[-</a:t>
            </a:r>
            <a:r>
              <a:rPr lang="en-GB" sz="14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:-</a:t>
            </a:r>
            <a:r>
              <a:rPr lang="en-GB" sz="14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:-</a:t>
            </a:r>
            <a:r>
              <a:rPr lang="en-GB" sz="14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])</a:t>
            </a: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B40A0EA-EA36-D04A-8F2D-791548C4311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83115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3FC00-5AEA-D548-A29B-74552884F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Lists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[]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9ED5E-FC51-FB47-8B07-24FE448646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200" y="1340768"/>
            <a:ext cx="8489950" cy="4825206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Lists are like tuples, but they are 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mutable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0" indent="0">
              <a:buNone/>
            </a:pP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empty_list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 = []</a:t>
            </a:r>
            <a:b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another_list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 = [</a:t>
            </a:r>
            <a:r>
              <a:rPr lang="en-GB" sz="16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GB" sz="16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sz="16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GB" sz="16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sz="16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GB" sz="16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sz="1600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GB" sz="1600" dirty="0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hello</a:t>
            </a:r>
            <a:r>
              <a:rPr lang="en-GB" sz="1600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endParaRPr lang="en-US" sz="1600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To know the length of a list you can use </a:t>
            </a:r>
            <a:r>
              <a:rPr lang="en-GB" sz="1800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You can access lists values like for the tuples using the slicing operators.</a:t>
            </a:r>
          </a:p>
          <a:p>
            <a:pPr marL="0" indent="0">
              <a:buNone/>
            </a:pP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You can change the values of lists like:</a:t>
            </a:r>
          </a:p>
          <a:p>
            <a:pPr marL="0" indent="0">
              <a:buNone/>
            </a:pP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another_list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GB" sz="16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] = </a:t>
            </a:r>
            <a:r>
              <a:rPr lang="en-GB" sz="16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</a:p>
          <a:p>
            <a:pPr marL="0" indent="0">
              <a:buNone/>
            </a:pP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Warning: make sure you have more than 2 values in the list, or list index out of range error.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B40A0EA-EA36-D04A-8F2D-791548C4311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38906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3FC00-5AEA-D548-A29B-74552884F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Lists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[]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(II)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9ED5E-FC51-FB47-8B07-24FE448646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200" y="1340768"/>
            <a:ext cx="8489950" cy="4825206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You can 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append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a value to a list:</a:t>
            </a:r>
          </a:p>
          <a:p>
            <a:pPr marL="0" indent="0">
              <a:buNone/>
            </a:pP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a_list.append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600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GB" sz="1600" dirty="0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world</a:t>
            </a:r>
            <a:r>
              <a:rPr lang="en-GB" sz="1600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GB" sz="1600" dirty="0"/>
            </a:b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You can insert a new value before a given value:</a:t>
            </a:r>
          </a:p>
          <a:p>
            <a:pPr marL="0" indent="0">
              <a:buNone/>
            </a:pP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a_list.insert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6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GB" sz="16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sz="1600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GB" sz="1600" dirty="0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hello</a:t>
            </a:r>
            <a:r>
              <a:rPr lang="en-GB" sz="1600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You can remove (and return) an item from the list at a given index (if no index is specified the last element will be removed): </a:t>
            </a:r>
          </a:p>
          <a:p>
            <a:pPr marL="0" indent="0">
              <a:buNone/>
            </a:pP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a_list.pop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6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0" indent="0">
              <a:buNone/>
            </a:pP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And many more.</a:t>
            </a:r>
          </a:p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B40A0EA-EA36-D04A-8F2D-791548C4311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12589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3FC00-5AEA-D548-A29B-74552884F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Sets {} (set() if empty)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9ED5E-FC51-FB47-8B07-24FE448646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200" y="1340768"/>
            <a:ext cx="8489950" cy="4825206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A set is an unordered collection of objects with no duplicates.</a:t>
            </a:r>
          </a:p>
          <a:p>
            <a:pPr marL="0" indent="0">
              <a:buNone/>
            </a:pP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empty_set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 = set()</a:t>
            </a:r>
            <a:b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another_set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 = {</a:t>
            </a:r>
            <a:r>
              <a:rPr lang="en-GB" sz="1600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GB" sz="1600" dirty="0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apples</a:t>
            </a:r>
            <a:r>
              <a:rPr lang="en-GB" sz="1600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GB" sz="16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sz="1600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GB" sz="1600" dirty="0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oranges</a:t>
            </a:r>
            <a:r>
              <a:rPr lang="en-GB" sz="1600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GB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To know the length of a set you can use </a:t>
            </a:r>
            <a:r>
              <a:rPr lang="en-GB" sz="1800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GB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Like lists, sets are 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mutable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. You can 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add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remove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discard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), or 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pop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an element. The 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pop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is done on an arbitrary element.</a:t>
            </a:r>
          </a:p>
          <a:p>
            <a:pPr marL="0" indent="0">
              <a:buNone/>
            </a:pP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To check if an element belongs to a set you can use the </a:t>
            </a:r>
            <a:r>
              <a:rPr lang="en-GB" sz="18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operator:</a:t>
            </a:r>
          </a:p>
          <a:p>
            <a:pPr marL="0" indent="0">
              <a:buNone/>
            </a:pP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sz="1600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GB" sz="1600" dirty="0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pears</a:t>
            </a:r>
            <a:r>
              <a:rPr lang="en-GB" sz="1600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GB" sz="1600" dirty="0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sz="16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 </a:t>
            </a:r>
            <a:r>
              <a:rPr lang="en-GB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another_set</a:t>
            </a:r>
            <a:endParaRPr lang="en-GB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GB" sz="1800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Where have we seen the </a:t>
            </a:r>
            <a:r>
              <a:rPr lang="en-GB" sz="18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</a:t>
            </a:r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 operator before?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B40A0EA-EA36-D04A-8F2D-791548C4311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35197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3FC00-5AEA-D548-A29B-74552884F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Sets {} (II)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9ED5E-FC51-FB47-8B07-24FE448646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200" y="1340768"/>
            <a:ext cx="8489950" cy="4825206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Between two sets you can perform sets operations.</a:t>
            </a:r>
          </a:p>
          <a:p>
            <a:pPr marL="0" indent="0">
              <a:buNone/>
            </a:pP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Union between two sets:</a:t>
            </a:r>
          </a:p>
          <a:p>
            <a:pPr marL="0" indent="0">
              <a:buNone/>
            </a:pP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set1.union(set2)</a:t>
            </a:r>
          </a:p>
          <a:p>
            <a:pPr marL="0" indent="0">
              <a:buNone/>
            </a:pP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Intersection between two sets:</a:t>
            </a:r>
          </a:p>
          <a:p>
            <a:pPr marL="0" indent="0">
              <a:buNone/>
            </a:pP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set1.intersection(set2)</a:t>
            </a:r>
          </a:p>
          <a:p>
            <a:pPr marL="0" indent="0">
              <a:buNone/>
            </a:pP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Difference between two sets:</a:t>
            </a:r>
          </a:p>
          <a:p>
            <a:pPr marL="0" indent="0">
              <a:buNone/>
            </a:pP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set1.difference(set2)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And many more.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B40A0EA-EA36-D04A-8F2D-791548C4311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13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AF2D524-48A5-FA45-92F3-B5823C3C17AF}"/>
              </a:ext>
            </a:extLst>
          </p:cNvPr>
          <p:cNvGrpSpPr/>
          <p:nvPr/>
        </p:nvGrpSpPr>
        <p:grpSpPr>
          <a:xfrm>
            <a:off x="7452320" y="2053647"/>
            <a:ext cx="1268086" cy="792088"/>
            <a:chOff x="5760132" y="1744013"/>
            <a:chExt cx="2484276" cy="1656184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52D97CCB-B0A1-214E-A839-E775CDD35719}"/>
                </a:ext>
              </a:extLst>
            </p:cNvPr>
            <p:cNvSpPr/>
            <p:nvPr/>
          </p:nvSpPr>
          <p:spPr>
            <a:xfrm>
              <a:off x="5760132" y="1744013"/>
              <a:ext cx="1656184" cy="1656184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09C0BD55-245F-F74D-919A-73A5F89E8A9C}"/>
                </a:ext>
              </a:extLst>
            </p:cNvPr>
            <p:cNvSpPr/>
            <p:nvPr/>
          </p:nvSpPr>
          <p:spPr>
            <a:xfrm>
              <a:off x="6588224" y="1744013"/>
              <a:ext cx="1656184" cy="1656184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66ADA392-AD2B-9C4C-A77D-9F23FC581E74}"/>
                </a:ext>
              </a:extLst>
            </p:cNvPr>
            <p:cNvSpPr/>
            <p:nvPr/>
          </p:nvSpPr>
          <p:spPr>
            <a:xfrm>
              <a:off x="6588224" y="1849569"/>
              <a:ext cx="828092" cy="1426470"/>
            </a:xfrm>
            <a:custGeom>
              <a:avLst/>
              <a:gdLst>
                <a:gd name="connsiteX0" fmla="*/ 414046 w 828092"/>
                <a:gd name="connsiteY0" fmla="*/ 0 h 1426470"/>
                <a:gd name="connsiteX1" fmla="*/ 462995 w 828092"/>
                <a:gd name="connsiteY1" fmla="*/ 26568 h 1426470"/>
                <a:gd name="connsiteX2" fmla="*/ 828092 w 828092"/>
                <a:gd name="connsiteY2" fmla="*/ 713235 h 1426470"/>
                <a:gd name="connsiteX3" fmla="*/ 462995 w 828092"/>
                <a:gd name="connsiteY3" fmla="*/ 1399902 h 1426470"/>
                <a:gd name="connsiteX4" fmla="*/ 414046 w 828092"/>
                <a:gd name="connsiteY4" fmla="*/ 1426470 h 1426470"/>
                <a:gd name="connsiteX5" fmla="*/ 365098 w 828092"/>
                <a:gd name="connsiteY5" fmla="*/ 1399902 h 1426470"/>
                <a:gd name="connsiteX6" fmla="*/ 0 w 828092"/>
                <a:gd name="connsiteY6" fmla="*/ 713235 h 1426470"/>
                <a:gd name="connsiteX7" fmla="*/ 365098 w 828092"/>
                <a:gd name="connsiteY7" fmla="*/ 26568 h 1426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28092" h="1426470">
                  <a:moveTo>
                    <a:pt x="414046" y="0"/>
                  </a:moveTo>
                  <a:lnTo>
                    <a:pt x="462995" y="26568"/>
                  </a:lnTo>
                  <a:cubicBezTo>
                    <a:pt x="683268" y="175382"/>
                    <a:pt x="828092" y="427396"/>
                    <a:pt x="828092" y="713235"/>
                  </a:cubicBezTo>
                  <a:cubicBezTo>
                    <a:pt x="828092" y="999075"/>
                    <a:pt x="683268" y="1251088"/>
                    <a:pt x="462995" y="1399902"/>
                  </a:cubicBezTo>
                  <a:lnTo>
                    <a:pt x="414046" y="1426470"/>
                  </a:lnTo>
                  <a:lnTo>
                    <a:pt x="365098" y="1399902"/>
                  </a:lnTo>
                  <a:cubicBezTo>
                    <a:pt x="144824" y="1251088"/>
                    <a:pt x="0" y="999075"/>
                    <a:pt x="0" y="713235"/>
                  </a:cubicBezTo>
                  <a:cubicBezTo>
                    <a:pt x="0" y="427396"/>
                    <a:pt x="144824" y="175382"/>
                    <a:pt x="365098" y="26568"/>
                  </a:cubicBezTo>
                  <a:close/>
                </a:path>
              </a:pathLst>
            </a:custGeom>
            <a:solidFill>
              <a:srgbClr val="C00000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BD33A7E-0FC0-F040-B406-67C372468E59}"/>
              </a:ext>
            </a:extLst>
          </p:cNvPr>
          <p:cNvGrpSpPr/>
          <p:nvPr/>
        </p:nvGrpSpPr>
        <p:grpSpPr>
          <a:xfrm>
            <a:off x="7452319" y="3068960"/>
            <a:ext cx="1268086" cy="792088"/>
            <a:chOff x="5760132" y="1744013"/>
            <a:chExt cx="2484276" cy="1656184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DC02984E-4D7F-1345-8AE6-1B6D58AD1BB8}"/>
                </a:ext>
              </a:extLst>
            </p:cNvPr>
            <p:cNvSpPr/>
            <p:nvPr/>
          </p:nvSpPr>
          <p:spPr>
            <a:xfrm>
              <a:off x="5760132" y="1744013"/>
              <a:ext cx="1656184" cy="1656184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A8C55701-6ACC-CE4A-8CDA-C0DA20EF4037}"/>
                </a:ext>
              </a:extLst>
            </p:cNvPr>
            <p:cNvSpPr/>
            <p:nvPr/>
          </p:nvSpPr>
          <p:spPr>
            <a:xfrm>
              <a:off x="6588224" y="1744013"/>
              <a:ext cx="1656184" cy="1656184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8A946B60-AF35-0A4A-A806-55E357F3D1E1}"/>
                </a:ext>
              </a:extLst>
            </p:cNvPr>
            <p:cNvSpPr/>
            <p:nvPr/>
          </p:nvSpPr>
          <p:spPr>
            <a:xfrm>
              <a:off x="6588224" y="1849569"/>
              <a:ext cx="828092" cy="1426470"/>
            </a:xfrm>
            <a:custGeom>
              <a:avLst/>
              <a:gdLst>
                <a:gd name="connsiteX0" fmla="*/ 414046 w 828092"/>
                <a:gd name="connsiteY0" fmla="*/ 0 h 1426470"/>
                <a:gd name="connsiteX1" fmla="*/ 462995 w 828092"/>
                <a:gd name="connsiteY1" fmla="*/ 26568 h 1426470"/>
                <a:gd name="connsiteX2" fmla="*/ 828092 w 828092"/>
                <a:gd name="connsiteY2" fmla="*/ 713235 h 1426470"/>
                <a:gd name="connsiteX3" fmla="*/ 462995 w 828092"/>
                <a:gd name="connsiteY3" fmla="*/ 1399902 h 1426470"/>
                <a:gd name="connsiteX4" fmla="*/ 414046 w 828092"/>
                <a:gd name="connsiteY4" fmla="*/ 1426470 h 1426470"/>
                <a:gd name="connsiteX5" fmla="*/ 365098 w 828092"/>
                <a:gd name="connsiteY5" fmla="*/ 1399902 h 1426470"/>
                <a:gd name="connsiteX6" fmla="*/ 0 w 828092"/>
                <a:gd name="connsiteY6" fmla="*/ 713235 h 1426470"/>
                <a:gd name="connsiteX7" fmla="*/ 365098 w 828092"/>
                <a:gd name="connsiteY7" fmla="*/ 26568 h 1426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28092" h="1426470">
                  <a:moveTo>
                    <a:pt x="414046" y="0"/>
                  </a:moveTo>
                  <a:lnTo>
                    <a:pt x="462995" y="26568"/>
                  </a:lnTo>
                  <a:cubicBezTo>
                    <a:pt x="683268" y="175382"/>
                    <a:pt x="828092" y="427396"/>
                    <a:pt x="828092" y="713235"/>
                  </a:cubicBezTo>
                  <a:cubicBezTo>
                    <a:pt x="828092" y="999075"/>
                    <a:pt x="683268" y="1251088"/>
                    <a:pt x="462995" y="1399902"/>
                  </a:cubicBezTo>
                  <a:lnTo>
                    <a:pt x="414046" y="1426470"/>
                  </a:lnTo>
                  <a:lnTo>
                    <a:pt x="365098" y="1399902"/>
                  </a:lnTo>
                  <a:cubicBezTo>
                    <a:pt x="144824" y="1251088"/>
                    <a:pt x="0" y="999075"/>
                    <a:pt x="0" y="713235"/>
                  </a:cubicBezTo>
                  <a:cubicBezTo>
                    <a:pt x="0" y="427396"/>
                    <a:pt x="144824" y="175382"/>
                    <a:pt x="365098" y="26568"/>
                  </a:cubicBezTo>
                  <a:close/>
                </a:path>
              </a:pathLst>
            </a:custGeom>
            <a:solidFill>
              <a:srgbClr val="C00000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3D2FC2F-9E1D-4146-83E6-5E52F8945E92}"/>
              </a:ext>
            </a:extLst>
          </p:cNvPr>
          <p:cNvGrpSpPr/>
          <p:nvPr/>
        </p:nvGrpSpPr>
        <p:grpSpPr>
          <a:xfrm>
            <a:off x="7424936" y="4293096"/>
            <a:ext cx="1268086" cy="792088"/>
            <a:chOff x="5760132" y="1744013"/>
            <a:chExt cx="2484276" cy="1656184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CFAE72C0-BF82-2D44-9AE7-B09B3135DAB5}"/>
                </a:ext>
              </a:extLst>
            </p:cNvPr>
            <p:cNvSpPr/>
            <p:nvPr/>
          </p:nvSpPr>
          <p:spPr>
            <a:xfrm>
              <a:off x="5760132" y="1744013"/>
              <a:ext cx="1656184" cy="1656184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F5294F44-F2E6-364E-BDA0-C0E20E4119EF}"/>
                </a:ext>
              </a:extLst>
            </p:cNvPr>
            <p:cNvSpPr/>
            <p:nvPr/>
          </p:nvSpPr>
          <p:spPr>
            <a:xfrm>
              <a:off x="6588224" y="1744013"/>
              <a:ext cx="1656184" cy="1656184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B2AE8BA5-93FD-FC40-99DE-9E0178DC1B78}"/>
                </a:ext>
              </a:extLst>
            </p:cNvPr>
            <p:cNvSpPr/>
            <p:nvPr/>
          </p:nvSpPr>
          <p:spPr>
            <a:xfrm>
              <a:off x="6588224" y="1849569"/>
              <a:ext cx="828092" cy="1426470"/>
            </a:xfrm>
            <a:custGeom>
              <a:avLst/>
              <a:gdLst>
                <a:gd name="connsiteX0" fmla="*/ 414046 w 828092"/>
                <a:gd name="connsiteY0" fmla="*/ 0 h 1426470"/>
                <a:gd name="connsiteX1" fmla="*/ 462995 w 828092"/>
                <a:gd name="connsiteY1" fmla="*/ 26568 h 1426470"/>
                <a:gd name="connsiteX2" fmla="*/ 828092 w 828092"/>
                <a:gd name="connsiteY2" fmla="*/ 713235 h 1426470"/>
                <a:gd name="connsiteX3" fmla="*/ 462995 w 828092"/>
                <a:gd name="connsiteY3" fmla="*/ 1399902 h 1426470"/>
                <a:gd name="connsiteX4" fmla="*/ 414046 w 828092"/>
                <a:gd name="connsiteY4" fmla="*/ 1426470 h 1426470"/>
                <a:gd name="connsiteX5" fmla="*/ 365098 w 828092"/>
                <a:gd name="connsiteY5" fmla="*/ 1399902 h 1426470"/>
                <a:gd name="connsiteX6" fmla="*/ 0 w 828092"/>
                <a:gd name="connsiteY6" fmla="*/ 713235 h 1426470"/>
                <a:gd name="connsiteX7" fmla="*/ 365098 w 828092"/>
                <a:gd name="connsiteY7" fmla="*/ 26568 h 1426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28092" h="1426470">
                  <a:moveTo>
                    <a:pt x="414046" y="0"/>
                  </a:moveTo>
                  <a:lnTo>
                    <a:pt x="462995" y="26568"/>
                  </a:lnTo>
                  <a:cubicBezTo>
                    <a:pt x="683268" y="175382"/>
                    <a:pt x="828092" y="427396"/>
                    <a:pt x="828092" y="713235"/>
                  </a:cubicBezTo>
                  <a:cubicBezTo>
                    <a:pt x="828092" y="999075"/>
                    <a:pt x="683268" y="1251088"/>
                    <a:pt x="462995" y="1399902"/>
                  </a:cubicBezTo>
                  <a:lnTo>
                    <a:pt x="414046" y="1426470"/>
                  </a:lnTo>
                  <a:lnTo>
                    <a:pt x="365098" y="1399902"/>
                  </a:lnTo>
                  <a:cubicBezTo>
                    <a:pt x="144824" y="1251088"/>
                    <a:pt x="0" y="999075"/>
                    <a:pt x="0" y="713235"/>
                  </a:cubicBezTo>
                  <a:cubicBezTo>
                    <a:pt x="0" y="427396"/>
                    <a:pt x="144824" y="175382"/>
                    <a:pt x="365098" y="26568"/>
                  </a:cubicBezTo>
                  <a:close/>
                </a:path>
              </a:pathLst>
            </a:cu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889323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3FC00-5AEA-D548-A29B-74552884F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Dictionaries {}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9ED5E-FC51-FB47-8B07-24FE448646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200" y="1340768"/>
            <a:ext cx="8489950" cy="4825206"/>
          </a:xfrm>
        </p:spPr>
        <p:txBody>
          <a:bodyPr/>
          <a:lstStyle/>
          <a:p>
            <a:pPr marL="0" indent="0">
              <a:buNone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Dictionaries are mutable and unordered collections of key-value pairs. Like an actual dictionary you have for each word (keys) a definition (values).</a:t>
            </a:r>
          </a:p>
          <a:p>
            <a:pPr marL="0" indent="0">
              <a:buNone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empty_dictionary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 = {}</a:t>
            </a:r>
            <a:b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another_dictionary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 = {</a:t>
            </a:r>
            <a:r>
              <a:rPr lang="en-GB" sz="1600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GB" sz="1600" dirty="0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apples</a:t>
            </a:r>
            <a:r>
              <a:rPr lang="en-GB" sz="1600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lang="en-GB" sz="16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</a:t>
            </a:r>
            <a:r>
              <a:rPr lang="en-GB" sz="16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sz="1600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GB" sz="1600" dirty="0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oranges</a:t>
            </a:r>
            <a:r>
              <a:rPr lang="en-GB" sz="1600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lang="en-GB" sz="16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GB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To know the length of a dictionary you can use </a:t>
            </a:r>
            <a:r>
              <a:rPr lang="en-GB" sz="1600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You can access an element like:</a:t>
            </a:r>
          </a:p>
          <a:p>
            <a:pPr marL="0" indent="0">
              <a:buNone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another_dictionary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GB" sz="1600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GB" sz="1600" dirty="0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apples</a:t>
            </a:r>
            <a:r>
              <a:rPr lang="en-GB" sz="1600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You can add or update an existing key:</a:t>
            </a:r>
          </a:p>
          <a:p>
            <a:pPr marL="0" indent="0">
              <a:buNone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another_dictionary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GB" sz="1600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GB" sz="1600" dirty="0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pears</a:t>
            </a:r>
            <a:r>
              <a:rPr lang="en-GB" sz="1600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] = </a:t>
            </a:r>
            <a:r>
              <a:rPr lang="en-GB" sz="16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B40A0EA-EA36-D04A-8F2D-791548C4311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E00CA1-DA8E-5242-A9AE-993E2359CC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0152" y="3933056"/>
            <a:ext cx="3090371" cy="2057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8654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3FC00-5AEA-D548-A29B-74552884F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Dictionaries {} (II)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9ED5E-FC51-FB47-8B07-24FE448646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200" y="1340768"/>
            <a:ext cx="8489950" cy="4825206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You can access the set of keys or values via the 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keys()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values()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methods:</a:t>
            </a:r>
          </a:p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dirty="0" err="1">
                <a:latin typeface="Consolas" panose="020B0609020204030204" pitchFamily="49" charset="0"/>
                <a:cs typeface="Consolas" panose="020B0609020204030204" pitchFamily="49" charset="0"/>
              </a:rPr>
              <a:t>another_dictionary.keys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b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dirty="0" err="1">
                <a:latin typeface="Consolas" panose="020B0609020204030204" pitchFamily="49" charset="0"/>
                <a:cs typeface="Consolas" panose="020B0609020204030204" pitchFamily="49" charset="0"/>
              </a:rPr>
              <a:t>another_dictionary.values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To check if a key belongs to a dictionary you can use the 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operator:</a:t>
            </a:r>
          </a:p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GB" dirty="0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pears</a:t>
            </a:r>
            <a:r>
              <a:rPr lang="en-GB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GB" dirty="0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 </a:t>
            </a:r>
            <a:r>
              <a:rPr lang="en-GB" dirty="0" err="1">
                <a:latin typeface="Consolas" panose="020B0609020204030204" pitchFamily="49" charset="0"/>
                <a:cs typeface="Consolas" panose="020B0609020204030204" pitchFamily="49" charset="0"/>
              </a:rPr>
              <a:t>another_dictionary</a:t>
            </a:r>
            <a:endParaRPr lang="en-GB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B40A0EA-EA36-D04A-8F2D-791548C4311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27823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3FC00-5AEA-D548-A29B-74552884F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Loops and Data Structures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9ED5E-FC51-FB47-8B07-24FE448646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200" y="1340768"/>
            <a:ext cx="8489950" cy="4825206"/>
          </a:xfrm>
        </p:spPr>
        <p:txBody>
          <a:bodyPr/>
          <a:lstStyle/>
          <a:p>
            <a:pPr marL="0" indent="0">
              <a:buNone/>
            </a:pP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You can iterate across a data structure using loops. This will print in order the objects contained in </a:t>
            </a:r>
            <a:r>
              <a:rPr lang="en-GB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tuple_or_list</a:t>
            </a: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0" indent="0">
              <a:buNone/>
            </a:pPr>
            <a:endParaRPr lang="en-GB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sz="16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 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value </a:t>
            </a:r>
            <a:r>
              <a:rPr lang="en-GB" sz="16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 </a:t>
            </a:r>
            <a:r>
              <a:rPr lang="en-GB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tuple_or_list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b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sz="1600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(value)</a:t>
            </a:r>
          </a:p>
          <a:p>
            <a:pPr marL="0" indent="0">
              <a:buNone/>
            </a:pPr>
            <a:endParaRPr lang="en-GB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This will print the keys (or objects for sets) contained in a </a:t>
            </a:r>
            <a:r>
              <a:rPr lang="en-GB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set_or_dictionary</a:t>
            </a: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 (no order is guaranteed):</a:t>
            </a:r>
          </a:p>
          <a:p>
            <a:pPr marL="0" indent="0">
              <a:buNone/>
            </a:pPr>
            <a:endParaRPr lang="en-GB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sz="16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 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value </a:t>
            </a:r>
            <a:r>
              <a:rPr lang="en-GB" sz="16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 </a:t>
            </a:r>
            <a:r>
              <a:rPr lang="en-GB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set_or_dictionary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b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sz="1600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(value)</a:t>
            </a:r>
          </a:p>
          <a:p>
            <a:pPr marL="0" indent="0">
              <a:buNone/>
            </a:pPr>
            <a:endParaRPr lang="en-GB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For dictionaries, use 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items()</a:t>
            </a: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 if you need to iterate across keys and values at the same time:</a:t>
            </a:r>
          </a:p>
          <a:p>
            <a:pPr marL="0" indent="0">
              <a:buNone/>
            </a:pPr>
            <a:endParaRPr lang="en-GB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sz="16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 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key</a:t>
            </a:r>
            <a:r>
              <a:rPr lang="en-GB" sz="16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value </a:t>
            </a:r>
            <a:r>
              <a:rPr lang="en-GB" sz="16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 </a:t>
            </a:r>
            <a:r>
              <a:rPr lang="en-GB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dictionary.items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():</a:t>
            </a:r>
            <a:b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sz="1600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(key</a:t>
            </a:r>
            <a:r>
              <a:rPr lang="en-GB" sz="16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value)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B40A0EA-EA36-D04A-8F2D-791548C4311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37545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3FC00-5AEA-D548-A29B-74552884F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Strings (II)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9ED5E-FC51-FB47-8B07-24FE448646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200" y="1340768"/>
            <a:ext cx="8489950" cy="4825206"/>
          </a:xfrm>
        </p:spPr>
        <p:txBody>
          <a:bodyPr/>
          <a:lstStyle/>
          <a:p>
            <a:pPr marL="0" indent="0">
              <a:buNone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It turns out that strings behave similarly to lists.</a:t>
            </a:r>
          </a:p>
          <a:p>
            <a:pPr marL="0" indent="0">
              <a:buNone/>
            </a:pP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You can iterate across the characters of a string like:</a:t>
            </a:r>
          </a:p>
          <a:p>
            <a:pPr marL="0" indent="0">
              <a:buNone/>
            </a:pP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string = </a:t>
            </a:r>
            <a:r>
              <a:rPr lang="en-GB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GB" dirty="0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hello</a:t>
            </a:r>
            <a:r>
              <a:rPr lang="en-GB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br>
              <a:rPr lang="en-GB" dirty="0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n = </a:t>
            </a:r>
            <a:r>
              <a:rPr lang="en-GB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(string)</a:t>
            </a:r>
            <a:b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 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i 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 </a:t>
            </a:r>
            <a:r>
              <a:rPr lang="en-GB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range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(n):</a:t>
            </a:r>
            <a:b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(string[i])</a:t>
            </a:r>
          </a:p>
          <a:p>
            <a:pPr marL="0" indent="0">
              <a:buNone/>
            </a:pPr>
            <a:endParaRPr lang="en-GB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GB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GB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B40A0EA-EA36-D04A-8F2D-791548C4311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24C6D7E-7976-A740-A9CA-5C4475A2F116}"/>
              </a:ext>
            </a:extLst>
          </p:cNvPr>
          <p:cNvSpPr/>
          <p:nvPr/>
        </p:nvSpPr>
        <p:spPr>
          <a:xfrm>
            <a:off x="4427984" y="2845254"/>
            <a:ext cx="3456384" cy="1015663"/>
          </a:xfrm>
          <a:prstGeom prst="rect">
            <a:avLst/>
          </a:prstGeom>
          <a:ln w="38100">
            <a:solidFill>
              <a:srgbClr val="00B050"/>
            </a:solidFill>
          </a:ln>
        </p:spPr>
        <p:txBody>
          <a:bodyPr wrap="square">
            <a:spAutoFit/>
          </a:bodyPr>
          <a:lstStyle/>
          <a:p>
            <a: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  <a:t>string = </a:t>
            </a:r>
            <a:r>
              <a:rPr lang="en-GB" sz="2000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GB" sz="2000" dirty="0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hello</a:t>
            </a:r>
            <a:r>
              <a:rPr lang="en-GB" sz="2000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br>
              <a:rPr lang="en-GB" sz="2000" dirty="0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20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 </a:t>
            </a:r>
            <a: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  <a:t>c </a:t>
            </a:r>
            <a:r>
              <a:rPr lang="en-GB" sz="20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 </a:t>
            </a:r>
            <a: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  <a:t>string:</a:t>
            </a:r>
            <a:b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sz="2000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-GB" sz="2000" dirty="0">
                <a:latin typeface="Consolas" panose="020B0609020204030204" pitchFamily="49" charset="0"/>
                <a:cs typeface="Consolas" panose="020B0609020204030204" pitchFamily="49" charset="0"/>
              </a:rPr>
              <a:t>(c)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5511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3FC00-5AEA-D548-A29B-74552884F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 Manipulation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9ED5E-FC51-FB47-8B07-24FE448646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200" y="1340768"/>
            <a:ext cx="8489950" cy="4825206"/>
          </a:xfrm>
        </p:spPr>
        <p:txBody>
          <a:bodyPr/>
          <a:lstStyle/>
          <a:p>
            <a:pPr marL="0" indent="0">
              <a:buNone/>
            </a:pPr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You can split a string based on a given character:</a:t>
            </a:r>
          </a:p>
          <a:p>
            <a:pPr marL="0" indent="0">
              <a:buNone/>
            </a:pPr>
            <a:endParaRPr lang="en-GB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string = </a:t>
            </a:r>
            <a:r>
              <a:rPr lang="en-GB" sz="1800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GB" sz="1800" dirty="0" err="1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hello,world</a:t>
            </a:r>
            <a:r>
              <a:rPr lang="en-GB" sz="1800" dirty="0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!</a:t>
            </a:r>
            <a:r>
              <a:rPr lang="en-GB" sz="1800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br>
              <a:rPr lang="en-GB" sz="1800" dirty="0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string.split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800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GB" sz="1800" dirty="0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GB" sz="1800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GB" sz="1800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['hello', 'world!']</a:t>
            </a:r>
            <a:br>
              <a:rPr lang="en-GB" sz="1800" dirty="0"/>
            </a:br>
            <a:endParaRPr lang="en-GB" sz="1800" dirty="0"/>
          </a:p>
          <a:p>
            <a:pPr marL="0" indent="0">
              <a:buNone/>
            </a:pPr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You can remove white spaces around a string using 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strip</a:t>
            </a:r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0" indent="0">
              <a:buNone/>
            </a:pPr>
            <a:endParaRPr lang="en-GB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string = </a:t>
            </a:r>
            <a:r>
              <a:rPr lang="en-GB" sz="1800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GB" sz="1800" dirty="0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world! </a:t>
            </a:r>
            <a:r>
              <a:rPr lang="en-GB" sz="1800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br>
              <a:rPr lang="en-GB" sz="1800" dirty="0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string.strip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GB" sz="1800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'world!'</a:t>
            </a:r>
          </a:p>
          <a:p>
            <a:pPr marL="0" indent="0">
              <a:buNone/>
            </a:pPr>
            <a:endParaRPr lang="en-GB" sz="1800" dirty="0">
              <a:solidFill>
                <a:srgbClr val="80808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You can replace substrings of a string using 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replace</a:t>
            </a:r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0" indent="0">
              <a:buNone/>
            </a:pPr>
            <a:endParaRPr lang="en-GB" sz="1800" dirty="0"/>
          </a:p>
          <a:p>
            <a:pPr marL="0" indent="0">
              <a:buNone/>
            </a:pP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string = </a:t>
            </a:r>
            <a:r>
              <a:rPr lang="en-GB" sz="1800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GB" sz="1800" dirty="0" err="1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hello,world</a:t>
            </a:r>
            <a:r>
              <a:rPr lang="en-GB" sz="1800" dirty="0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!</a:t>
            </a:r>
            <a:r>
              <a:rPr lang="en-GB" sz="1800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br>
              <a:rPr lang="en-GB" sz="1800" dirty="0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800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string.replace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800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GB" sz="1800" dirty="0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</a:t>
            </a:r>
            <a:r>
              <a:rPr lang="en-GB" sz="1800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GB" sz="18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sz="1800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GB" sz="1800" dirty="0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</a:t>
            </a:r>
            <a:r>
              <a:rPr lang="en-GB" sz="1800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)) </a:t>
            </a:r>
            <a:r>
              <a:rPr lang="en-GB" sz="1800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'</a:t>
            </a:r>
            <a:r>
              <a:rPr lang="en-GB" sz="1800" dirty="0" err="1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hollo,world</a:t>
            </a:r>
            <a:r>
              <a:rPr lang="en-GB" sz="1800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!'</a:t>
            </a:r>
            <a:br>
              <a:rPr lang="en-GB" sz="1800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GB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B40A0EA-EA36-D04A-8F2D-791548C4311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12612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66B908A-85C8-D84C-A24B-BA8943763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III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030374-BFD7-524C-B31A-24D124CB33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0D4CF5-A243-4A4E-9085-E690E37B67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47964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EEAC503-617C-9543-B896-2974A4879D32}"/>
              </a:ext>
            </a:extLst>
          </p:cNvPr>
          <p:cNvSpPr txBox="1"/>
          <p:nvPr/>
        </p:nvSpPr>
        <p:spPr>
          <a:xfrm>
            <a:off x="352714" y="1412776"/>
            <a:ext cx="846108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Access</a:t>
            </a:r>
            <a:r>
              <a:rPr lang="en-US" dirty="0"/>
              <a:t> an element by index;</a:t>
            </a:r>
          </a:p>
          <a:p>
            <a:endParaRPr lang="en-US" dirty="0"/>
          </a:p>
          <a:p>
            <a:r>
              <a:rPr lang="en-US" b="1" dirty="0"/>
              <a:t>Search</a:t>
            </a:r>
            <a:r>
              <a:rPr lang="en-US" dirty="0"/>
              <a:t> an element by value;</a:t>
            </a:r>
          </a:p>
          <a:p>
            <a:endParaRPr lang="en-US" dirty="0"/>
          </a:p>
          <a:p>
            <a:r>
              <a:rPr lang="en-US" b="1" dirty="0"/>
              <a:t>Insert</a:t>
            </a:r>
            <a:r>
              <a:rPr lang="en-US" dirty="0"/>
              <a:t> an element in the data structure;</a:t>
            </a:r>
          </a:p>
          <a:p>
            <a:endParaRPr lang="en-US" dirty="0"/>
          </a:p>
          <a:p>
            <a:r>
              <a:rPr lang="en-US" b="1" dirty="0"/>
              <a:t>Delete</a:t>
            </a:r>
            <a:r>
              <a:rPr lang="en-US" dirty="0"/>
              <a:t> an element from the data structure.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23FC00-5AEA-D548-A29B-74552884F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of Data Structures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A5998D4-B778-9B42-BA9A-E91E78EA045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92139824"/>
              </p:ext>
            </p:extLst>
          </p:nvPr>
        </p:nvGraphicFramePr>
        <p:xfrm>
          <a:off x="330200" y="1844824"/>
          <a:ext cx="848995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97990">
                  <a:extLst>
                    <a:ext uri="{9D8B030D-6E8A-4147-A177-3AD203B41FA5}">
                      <a16:colId xmlns:a16="http://schemas.microsoft.com/office/drawing/2014/main" val="769394507"/>
                    </a:ext>
                  </a:extLst>
                </a:gridCol>
                <a:gridCol w="1697990">
                  <a:extLst>
                    <a:ext uri="{9D8B030D-6E8A-4147-A177-3AD203B41FA5}">
                      <a16:colId xmlns:a16="http://schemas.microsoft.com/office/drawing/2014/main" val="2127396387"/>
                    </a:ext>
                  </a:extLst>
                </a:gridCol>
                <a:gridCol w="1697990">
                  <a:extLst>
                    <a:ext uri="{9D8B030D-6E8A-4147-A177-3AD203B41FA5}">
                      <a16:colId xmlns:a16="http://schemas.microsoft.com/office/drawing/2014/main" val="1962999277"/>
                    </a:ext>
                  </a:extLst>
                </a:gridCol>
                <a:gridCol w="1697990">
                  <a:extLst>
                    <a:ext uri="{9D8B030D-6E8A-4147-A177-3AD203B41FA5}">
                      <a16:colId xmlns:a16="http://schemas.microsoft.com/office/drawing/2014/main" val="1533009947"/>
                    </a:ext>
                  </a:extLst>
                </a:gridCol>
                <a:gridCol w="1697990">
                  <a:extLst>
                    <a:ext uri="{9D8B030D-6E8A-4147-A177-3AD203B41FA5}">
                      <a16:colId xmlns:a16="http://schemas.microsoft.com/office/drawing/2014/main" val="16203656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Access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Search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Insert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Deletion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12026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Tuples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Fast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N/A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40201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Lists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Fast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Slow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99977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Fast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Fast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Fast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1712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Dictionaries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Fast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Fast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Fast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3422177"/>
                  </a:ext>
                </a:extLst>
              </a:tr>
            </a:tbl>
          </a:graphicData>
        </a:graphic>
      </p:graphicFrame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B40A0EA-EA36-D04A-8F2D-791548C4311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05201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700AE2-7924-484D-8553-8E18D3CBD6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Which data structure would you use if you need…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…to keep the order of a sequence of values inputted by the user?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…to check whether a sequence of values inputted by the user contains duplicates?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…to count how many times an item is inputted by the user?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…to return two values from a function?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…to compute the average of a sequence of values once?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23FC00-5AEA-D548-A29B-74552884F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Data Structure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B40A0EA-EA36-D04A-8F2D-791548C4311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4730F2-464D-8B4D-A39F-5369A96DCDED}"/>
              </a:ext>
            </a:extLst>
          </p:cNvPr>
          <p:cNvSpPr txBox="1"/>
          <p:nvPr/>
        </p:nvSpPr>
        <p:spPr>
          <a:xfrm>
            <a:off x="1709734" y="3134274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set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6EC325D-B349-5E45-A6AF-AB7FF4400646}"/>
              </a:ext>
            </a:extLst>
          </p:cNvPr>
          <p:cNvSpPr txBox="1"/>
          <p:nvPr/>
        </p:nvSpPr>
        <p:spPr>
          <a:xfrm>
            <a:off x="7081402" y="3869769"/>
            <a:ext cx="1451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dictionary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7492D52-6400-9946-BEC8-0412B69247F8}"/>
              </a:ext>
            </a:extLst>
          </p:cNvPr>
          <p:cNvSpPr txBox="1"/>
          <p:nvPr/>
        </p:nvSpPr>
        <p:spPr>
          <a:xfrm>
            <a:off x="4780925" y="4595326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tuple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38636F-CBA4-EE46-BF94-3BE1E143E7D7}"/>
              </a:ext>
            </a:extLst>
          </p:cNvPr>
          <p:cNvSpPr txBox="1"/>
          <p:nvPr/>
        </p:nvSpPr>
        <p:spPr>
          <a:xfrm>
            <a:off x="6868143" y="5330821"/>
            <a:ext cx="1830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 variable :P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DB056A6-A0D6-9548-B5A3-AB4F208C9DAF}"/>
              </a:ext>
            </a:extLst>
          </p:cNvPr>
          <p:cNvSpPr txBox="1"/>
          <p:nvPr/>
        </p:nvSpPr>
        <p:spPr>
          <a:xfrm>
            <a:off x="7777472" y="2111760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list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1642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1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700AE2-7924-484D-8553-8E18D3CBD6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You can open a file with the built-in function </a:t>
            </a:r>
            <a:r>
              <a:rPr lang="en-GB" sz="1600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open</a:t>
            </a: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0" indent="0">
              <a:buNone/>
            </a:pPr>
            <a:endParaRPr lang="en-GB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Open takes two parameters, </a:t>
            </a:r>
            <a:r>
              <a:rPr lang="en-GB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file_name</a:t>
            </a: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 (with path) and 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mode</a:t>
            </a: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0" indent="0">
              <a:buNone/>
            </a:pPr>
            <a:endParaRPr lang="en-GB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Use mode  </a:t>
            </a:r>
            <a:r>
              <a:rPr lang="en-GB" sz="1600" dirty="0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'w' </a:t>
            </a: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(for write) to write the file like this:</a:t>
            </a:r>
          </a:p>
          <a:p>
            <a:pPr marL="0" indent="0">
              <a:buNone/>
            </a:pPr>
            <a:endParaRPr lang="en-GB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string = </a:t>
            </a:r>
            <a:r>
              <a:rPr lang="en-GB" sz="1600" dirty="0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'Hello, World!'</a:t>
            </a:r>
            <a:br>
              <a:rPr lang="en-GB" sz="1600" dirty="0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6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with </a:t>
            </a:r>
            <a:r>
              <a:rPr lang="en-GB" sz="1600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open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600" dirty="0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GB" sz="1600" dirty="0" err="1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file_name</a:t>
            </a:r>
            <a:r>
              <a:rPr lang="en-GB" sz="1600" dirty="0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GB" sz="16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sz="1600" dirty="0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'w'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GB" sz="16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as 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f:</a:t>
            </a:r>
            <a:b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f.write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(string)</a:t>
            </a:r>
            <a:b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GB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Use mode  </a:t>
            </a:r>
            <a:r>
              <a:rPr lang="en-GB" sz="1600" dirty="0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'r' </a:t>
            </a: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(for read) to read the file like this:</a:t>
            </a:r>
            <a:endParaRPr lang="en-GB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b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6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with </a:t>
            </a:r>
            <a:r>
              <a:rPr lang="en-GB" sz="1600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open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600" dirty="0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GB" sz="1600" dirty="0" err="1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file_name</a:t>
            </a:r>
            <a:r>
              <a:rPr lang="en-GB" sz="1600" dirty="0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GB" sz="16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sz="1600" dirty="0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'r'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GB" sz="16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as 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f:</a:t>
            </a:r>
            <a:b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sz="1600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f.readline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())</a:t>
            </a:r>
            <a:b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GB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If you open a file using </a:t>
            </a:r>
            <a:r>
              <a:rPr lang="en-GB" sz="16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with</a:t>
            </a: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 you don’t need to do anything else (like closing the file or handling exceptions).</a:t>
            </a:r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23FC00-5AEA-D548-A29B-74552884F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Files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B40A0EA-EA36-D04A-8F2D-791548C4311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16566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622CB-3AC4-A848-BE8D-B218E603F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5 (30 Minutes) 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AB3BC18-199B-C44F-B339-5735479968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200" y="1340768"/>
            <a:ext cx="8706296" cy="4679033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/>
              <a:t>Given a sequence of numbers inputted by the user, compute the following statistics: </a:t>
            </a:r>
          </a:p>
          <a:p>
            <a:r>
              <a:rPr lang="en-US" sz="1800" dirty="0"/>
              <a:t>min, </a:t>
            </a:r>
          </a:p>
          <a:p>
            <a:r>
              <a:rPr lang="en-US" sz="1800" dirty="0"/>
              <a:t>max, </a:t>
            </a:r>
          </a:p>
          <a:p>
            <a:r>
              <a:rPr lang="en-US" sz="1800" dirty="0"/>
              <a:t>average, </a:t>
            </a:r>
          </a:p>
          <a:p>
            <a:r>
              <a:rPr lang="en-US" sz="1800" dirty="0"/>
              <a:t>number of duplicates and </a:t>
            </a:r>
          </a:p>
          <a:p>
            <a:r>
              <a:rPr lang="en-US" sz="1800" dirty="0"/>
              <a:t>mode.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You should define a function for each one of these statistics.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TIP: these functions should take as input a sequence of numbers.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ECD1392-28BC-6444-B75E-DFC499E3645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760389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622CB-3AC4-A848-BE8D-B218E603F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6 (10 Minutes)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3AB3BC18-199B-C44F-B339-57354799689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sz="1800" dirty="0"/>
                  <a:t>Write a program that </a:t>
                </a:r>
                <a:r>
                  <a:rPr lang="en-US" sz="1800" b="1" dirty="0"/>
                  <a:t>asks </a:t>
                </a:r>
                <a:r>
                  <a:rPr lang="en-US" sz="1800" dirty="0"/>
                  <a:t>the user to </a:t>
                </a:r>
                <a:r>
                  <a:rPr lang="en-GB" sz="1800" dirty="0">
                    <a:solidFill>
                      <a:srgbClr val="8888C6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input</a:t>
                </a:r>
                <a:r>
                  <a:rPr lang="en-US" sz="1800" dirty="0"/>
                  <a:t> a temperature in degree Celsius and </a:t>
                </a:r>
                <a:r>
                  <a:rPr lang="en-GB" sz="1800" dirty="0">
                    <a:solidFill>
                      <a:srgbClr val="8888C6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print</a:t>
                </a:r>
                <a:r>
                  <a:rPr lang="en-GB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s</a:t>
                </a:r>
                <a:r>
                  <a:rPr lang="en-US" sz="1800" dirty="0"/>
                  <a:t> out a suitable message according to the temperature state below:</a:t>
                </a:r>
              </a:p>
              <a:p>
                <a:r>
                  <a:rPr lang="en-US" sz="1800" dirty="0"/>
                  <a:t>“Freezing” when the temperature is below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dirty="0"/>
                  <a:t>;</a:t>
                </a:r>
              </a:p>
              <a:p>
                <a:r>
                  <a:rPr lang="en-US" sz="1800" dirty="0"/>
                  <a:t>“Very cold” when it’s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/>
                  <a:t> (not included);</a:t>
                </a:r>
              </a:p>
              <a:p>
                <a:r>
                  <a:rPr lang="en-US" sz="1800" dirty="0"/>
                  <a:t>“Cold” when it’s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1800" dirty="0"/>
                  <a:t> (not included);</a:t>
                </a:r>
              </a:p>
              <a:p>
                <a:r>
                  <a:rPr lang="en-US" sz="1800" dirty="0"/>
                  <a:t>“Normal” when it’s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18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sz="1800" dirty="0"/>
                  <a:t> (not included);</a:t>
                </a:r>
              </a:p>
              <a:p>
                <a:r>
                  <a:rPr lang="en-US" sz="1800" dirty="0"/>
                  <a:t>“Hot” when it’s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sz="18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r>
                  <a:rPr lang="en-US" sz="1800" dirty="0"/>
                  <a:t> (not included);</a:t>
                </a:r>
              </a:p>
              <a:p>
                <a:r>
                  <a:rPr lang="en-US" sz="1800" dirty="0"/>
                  <a:t>“Very hot” when it’s equal or above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r>
                  <a:rPr lang="en-US" sz="1800" dirty="0"/>
                  <a:t>.</a:t>
                </a:r>
              </a:p>
              <a:p>
                <a:pPr marL="0" indent="0">
                  <a:buNone/>
                </a:pPr>
                <a:r>
                  <a:rPr lang="en-US" sz="1800" b="1" dirty="0"/>
                  <a:t>The temperatures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800" b="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sz="1800" b="1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r>
                      <a:rPr lang="en-US" sz="1800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b="1" dirty="0"/>
                  <a:t>are given as input by the user.</a:t>
                </a:r>
              </a:p>
            </p:txBody>
          </p:sp>
        </mc:Choice>
        <mc:Fallback xmlns="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3AB3BC18-199B-C44F-B339-57354799689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448" t="-813" r="-4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ECD1392-28BC-6444-B75E-DFC499E3645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971310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66B908A-85C8-D84C-A24B-BA8943763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 and Debugger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030374-BFD7-524C-B31A-24D124CB33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1CD2580-E952-244B-8CEB-2680B87854C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89045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C47D56F-E375-3142-A3D8-4657E2410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Anaconda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7A890EF-B062-FC4B-BC88-D5BC2AD60D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sz="1800" dirty="0"/>
              <a:t>Python is an open-source programming language. Python is free to download from the Python Software Foundation.</a:t>
            </a:r>
          </a:p>
          <a:p>
            <a:pPr marL="0" indent="0">
              <a:buNone/>
            </a:pPr>
            <a:endParaRPr lang="en-GB" sz="1800" dirty="0"/>
          </a:p>
          <a:p>
            <a:pPr marL="0" indent="0">
              <a:buNone/>
            </a:pPr>
            <a:r>
              <a:rPr lang="en-GB" sz="1800" dirty="0"/>
              <a:t>Other organisations provide Python. For example, the Environmental Systems Research Institute (Esri) distributes a version of Python compatible with ArcGIS.</a:t>
            </a:r>
          </a:p>
          <a:p>
            <a:pPr marL="0" indent="0">
              <a:buNone/>
            </a:pPr>
            <a:endParaRPr lang="en-GB" sz="1800" dirty="0"/>
          </a:p>
          <a:p>
            <a:pPr marL="0" indent="0">
              <a:buNone/>
            </a:pPr>
            <a:r>
              <a:rPr lang="en-GB" sz="1800" dirty="0"/>
              <a:t>Continuum Analytics distributes Python (and R) with a bundle of data science libraries branded as </a:t>
            </a:r>
            <a:r>
              <a:rPr lang="en-GB" sz="1800" b="1" dirty="0"/>
              <a:t>Anaconda</a:t>
            </a:r>
            <a:r>
              <a:rPr lang="en-GB" sz="1800" dirty="0"/>
              <a:t>. Their business model is to sell support services to organisations that require operational reliability and security.</a:t>
            </a:r>
          </a:p>
          <a:p>
            <a:pPr marL="0" indent="0">
              <a:buNone/>
            </a:pPr>
            <a:endParaRPr lang="en-GB" sz="1800" dirty="0"/>
          </a:p>
          <a:p>
            <a:pPr marL="0" indent="0">
              <a:buNone/>
            </a:pPr>
            <a:r>
              <a:rPr lang="en-GB" sz="1800" dirty="0"/>
              <a:t>The Anaconda distribution system is installed with a package manager called </a:t>
            </a:r>
            <a:r>
              <a:rPr lang="en-GB" sz="1800" b="1" dirty="0"/>
              <a:t>conda</a:t>
            </a:r>
            <a:r>
              <a:rPr lang="en-GB" sz="1800" dirty="0"/>
              <a:t> and a GUI front-end called </a:t>
            </a:r>
            <a:r>
              <a:rPr lang="en-GB" sz="1800" b="1" dirty="0"/>
              <a:t>Anaconda Navigator</a:t>
            </a:r>
            <a:r>
              <a:rPr lang="en-GB" sz="1800" dirty="0"/>
              <a:t>. </a:t>
            </a:r>
          </a:p>
          <a:p>
            <a:pPr marL="0" indent="0">
              <a:buNone/>
            </a:pPr>
            <a:endParaRPr lang="en-GB" sz="1800" dirty="0"/>
          </a:p>
          <a:p>
            <a:pPr marL="0" indent="0">
              <a:buNone/>
            </a:pPr>
            <a:r>
              <a:rPr lang="en-GB" sz="1800" dirty="0"/>
              <a:t>Installing packages using conda provides a platform-neutral solution and avoids many hours of hassle.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A694985-FE3C-A44B-91CD-773E428344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3169" y="656357"/>
            <a:ext cx="1154711" cy="576064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1DB9A8B-2A59-A348-AC8D-5175D9F7C8F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262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C47D56F-E375-3142-A3D8-4657E2410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Anaconda (II)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7A890EF-B062-FC4B-BC88-D5BC2AD60D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You can define </a:t>
            </a:r>
            <a:r>
              <a:rPr lang="en-GB" b="1" dirty="0"/>
              <a:t>environments</a:t>
            </a:r>
            <a:r>
              <a:rPr lang="en-GB" dirty="0"/>
              <a:t> like the 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geospatial</a:t>
            </a:r>
            <a:r>
              <a:rPr lang="en-GB" dirty="0"/>
              <a:t> one.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A conda environment is a directory that contains a specific version of Python and a collection of packages that you have installed. 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Environments are </a:t>
            </a:r>
            <a:r>
              <a:rPr lang="en-GB" b="1" dirty="0"/>
              <a:t>independent</a:t>
            </a:r>
            <a:r>
              <a:rPr lang="en-GB" dirty="0"/>
              <a:t>: If you change one environment, the other environments are unaffected. 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You can easily </a:t>
            </a:r>
            <a:r>
              <a:rPr lang="en-GB" b="1" dirty="0"/>
              <a:t>activate</a:t>
            </a:r>
            <a:r>
              <a:rPr lang="en-GB" dirty="0"/>
              <a:t> or </a:t>
            </a:r>
            <a:r>
              <a:rPr lang="en-GB" b="1" dirty="0"/>
              <a:t>deactivate</a:t>
            </a:r>
            <a:r>
              <a:rPr lang="en-GB" dirty="0"/>
              <a:t> </a:t>
            </a:r>
            <a:r>
              <a:rPr lang="en-GB" b="1" dirty="0"/>
              <a:t>environments</a:t>
            </a:r>
            <a:r>
              <a:rPr lang="en-GB" dirty="0"/>
              <a:t>, which is how you switch between them.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You can also </a:t>
            </a:r>
            <a:r>
              <a:rPr lang="en-GB" b="1" dirty="0"/>
              <a:t>share your environment </a:t>
            </a:r>
            <a:r>
              <a:rPr lang="en-GB" dirty="0"/>
              <a:t>with someone by giving them a copy of your </a:t>
            </a:r>
            <a:r>
              <a:rPr lang="en-GB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environment.yaml</a:t>
            </a:r>
            <a:r>
              <a:rPr lang="en-GB" dirty="0"/>
              <a:t> file.</a:t>
            </a:r>
            <a:endParaRPr lang="en-GB" sz="1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A694985-FE3C-A44B-91CD-773E428344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8526" y="709937"/>
            <a:ext cx="1951624" cy="973629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0541623-D444-2E47-9ABE-AF85B145B21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16963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C47D56F-E375-3142-A3D8-4657E2410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Jupyter Notebook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7A890EF-B062-FC4B-BC88-D5BC2AD60D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sz="1800" dirty="0"/>
              <a:t>Jupyter is an application that runs a Python kernel and provides </a:t>
            </a:r>
            <a:br>
              <a:rPr lang="en-GB" sz="1800" dirty="0"/>
            </a:br>
            <a:r>
              <a:rPr lang="en-GB" sz="1800" dirty="0"/>
              <a:t>input/output to that kernel via a </a:t>
            </a:r>
            <a:r>
              <a:rPr lang="en-GB" sz="1800" b="1" dirty="0"/>
              <a:t>local webserver</a:t>
            </a:r>
            <a:r>
              <a:rPr lang="en-GB" sz="1800" dirty="0"/>
              <a:t>. </a:t>
            </a:r>
          </a:p>
          <a:p>
            <a:pPr marL="0" indent="0">
              <a:buNone/>
            </a:pPr>
            <a:endParaRPr lang="en-GB" sz="1800" dirty="0"/>
          </a:p>
          <a:p>
            <a:pPr marL="0" indent="0">
              <a:buNone/>
            </a:pPr>
            <a:r>
              <a:rPr lang="en-GB" sz="1800" dirty="0"/>
              <a:t>The input/output is viewed using your favourite </a:t>
            </a:r>
            <a:r>
              <a:rPr lang="en-GB" sz="1800" b="1" dirty="0"/>
              <a:t>browser</a:t>
            </a:r>
            <a:r>
              <a:rPr lang="en-GB" sz="1800" dirty="0"/>
              <a:t>.</a:t>
            </a:r>
          </a:p>
          <a:p>
            <a:pPr marL="0" indent="0">
              <a:buNone/>
            </a:pPr>
            <a:endParaRPr lang="en-GB" sz="1800" dirty="0"/>
          </a:p>
          <a:p>
            <a:pPr marL="0" indent="0">
              <a:buNone/>
            </a:pPr>
            <a:r>
              <a:rPr lang="en-GB" sz="1800" dirty="0"/>
              <a:t>Jupyter provides a web app to create and edit 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GB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ipynb</a:t>
            </a:r>
            <a:r>
              <a:rPr lang="en-GB" sz="1800" dirty="0"/>
              <a:t> notebook files.</a:t>
            </a:r>
          </a:p>
          <a:p>
            <a:pPr marL="0" indent="0">
              <a:buNone/>
            </a:pPr>
            <a:endParaRPr lang="en-GB" sz="1800" dirty="0"/>
          </a:p>
          <a:p>
            <a:pPr marL="0" indent="0">
              <a:buNone/>
            </a:pPr>
            <a:r>
              <a:rPr lang="en-GB" sz="1800" dirty="0"/>
              <a:t>These files combine </a:t>
            </a:r>
            <a:r>
              <a:rPr lang="en-GB" sz="1800" b="1" dirty="0"/>
              <a:t>markdown text</a:t>
            </a:r>
            <a:r>
              <a:rPr lang="en-GB" sz="1800" dirty="0"/>
              <a:t> and </a:t>
            </a:r>
            <a:r>
              <a:rPr lang="en-GB" sz="1800" b="1" dirty="0"/>
              <a:t>Python code</a:t>
            </a:r>
            <a:r>
              <a:rPr lang="en-GB" sz="1800" dirty="0"/>
              <a:t>.</a:t>
            </a:r>
          </a:p>
          <a:p>
            <a:pPr marL="0" indent="0">
              <a:buNone/>
            </a:pPr>
            <a:endParaRPr lang="en-GB" sz="1800" dirty="0"/>
          </a:p>
          <a:p>
            <a:pPr marL="0" indent="0">
              <a:buNone/>
            </a:pPr>
            <a:r>
              <a:rPr lang="en-GB" sz="1800" dirty="0"/>
              <a:t>Jupyter notebooks are used for:</a:t>
            </a:r>
          </a:p>
          <a:p>
            <a:r>
              <a:rPr lang="en-GB" sz="1800" dirty="0"/>
              <a:t>Developing small projects</a:t>
            </a:r>
          </a:p>
          <a:p>
            <a:r>
              <a:rPr lang="en-GB" sz="1800" dirty="0"/>
              <a:t>Documenting a workflow</a:t>
            </a:r>
          </a:p>
          <a:p>
            <a:r>
              <a:rPr lang="en-GB" sz="1800" dirty="0"/>
              <a:t>Providing training resources</a:t>
            </a:r>
          </a:p>
          <a:p>
            <a:pPr marL="0" indent="0">
              <a:buNone/>
            </a:pPr>
            <a:endParaRPr lang="en-GB" sz="1800" dirty="0"/>
          </a:p>
          <a:p>
            <a:pPr marL="0" indent="0">
              <a:buNone/>
            </a:pPr>
            <a:endParaRPr lang="en-GB" sz="1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3C3E5D-948A-134F-AB02-235D5CA91E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8344" y="629793"/>
            <a:ext cx="1151806" cy="1335135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47E862C-7FC0-3940-8337-2FABD2AB1ED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48448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C47D56F-E375-3142-A3D8-4657E2410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Debugger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7A890EF-B062-FC4B-BC88-D5BC2AD60D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sz="1800" dirty="0"/>
              <a:t>A debugger is a computer program used to test programs and search for and eliminate errors in programs (aka </a:t>
            </a:r>
            <a:r>
              <a:rPr lang="en-GB" sz="1800" b="1" dirty="0"/>
              <a:t>bugs</a:t>
            </a:r>
            <a:r>
              <a:rPr lang="en-GB" sz="1800" dirty="0"/>
              <a:t>).</a:t>
            </a:r>
          </a:p>
          <a:p>
            <a:pPr marL="0" indent="0">
              <a:buNone/>
            </a:pPr>
            <a:endParaRPr lang="en-GB" sz="1800" dirty="0"/>
          </a:p>
          <a:p>
            <a:pPr marL="0" indent="0">
              <a:buNone/>
            </a:pPr>
            <a:r>
              <a:rPr lang="en-GB" sz="1800" dirty="0"/>
              <a:t>A debugger offers a thorough understanding of the workflow of a program by providing the following:</a:t>
            </a:r>
          </a:p>
          <a:p>
            <a:r>
              <a:rPr lang="en-GB" sz="1800" dirty="0"/>
              <a:t>A step-by-step execution;</a:t>
            </a:r>
          </a:p>
          <a:p>
            <a:r>
              <a:rPr lang="en-GB" sz="1800" dirty="0"/>
              <a:t>A complete view of all the variables defined in the program;</a:t>
            </a:r>
          </a:p>
          <a:p>
            <a:r>
              <a:rPr lang="en-GB" sz="1800" dirty="0"/>
              <a:t>The ability to set breakpoints.</a:t>
            </a:r>
          </a:p>
          <a:p>
            <a:endParaRPr lang="en-GB" sz="1800" dirty="0"/>
          </a:p>
          <a:p>
            <a:pPr marL="0" indent="0">
              <a:buNone/>
            </a:pPr>
            <a:r>
              <a:rPr lang="en-GB" sz="1800" dirty="0"/>
              <a:t>The most notable Python debugger is </a:t>
            </a:r>
            <a:r>
              <a:rPr lang="en-GB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pdb</a:t>
            </a:r>
            <a:r>
              <a:rPr lang="en-GB" sz="1800" dirty="0"/>
              <a:t>. This is used like a library and coded in your program. It is flexible because it can be used in any Python program. However, it’s not the most user-friendly debugger.</a:t>
            </a:r>
          </a:p>
          <a:p>
            <a:pPr marL="0" indent="0">
              <a:buNone/>
            </a:pPr>
            <a:endParaRPr lang="en-GB" sz="1800" dirty="0"/>
          </a:p>
          <a:p>
            <a:pPr marL="0" indent="0">
              <a:buNone/>
            </a:pPr>
            <a:r>
              <a:rPr lang="en-GB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pdb</a:t>
            </a:r>
            <a:r>
              <a:rPr lang="en-GB" sz="1800" dirty="0"/>
              <a:t> will not be covered in this module.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3A0116D-44C0-154E-AA94-A60E8A0B2C1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49859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AD7C5F-12C3-8847-9BB6-1D54926F93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Python (Imperative) Journey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CD0C22-ED3C-914C-8FDF-32C3027645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200" y="1484784"/>
            <a:ext cx="8489950" cy="4535017"/>
          </a:xfrm>
        </p:spPr>
        <p:txBody>
          <a:bodyPr/>
          <a:lstStyle/>
          <a:p>
            <a:r>
              <a:rPr lang="en-US" sz="1800" dirty="0"/>
              <a:t>Types</a:t>
            </a:r>
          </a:p>
          <a:p>
            <a:r>
              <a:rPr lang="en-US" sz="1800" dirty="0"/>
              <a:t>Operators</a:t>
            </a:r>
          </a:p>
          <a:p>
            <a:r>
              <a:rPr lang="en-US" sz="1800" dirty="0"/>
              <a:t>Variables</a:t>
            </a:r>
          </a:p>
          <a:p>
            <a:r>
              <a:rPr lang="en-US" sz="1800" dirty="0"/>
              <a:t>Simple I/O</a:t>
            </a:r>
          </a:p>
          <a:p>
            <a:r>
              <a:rPr lang="en-US" sz="1800" dirty="0"/>
              <a:t>Branching</a:t>
            </a:r>
          </a:p>
          <a:p>
            <a:r>
              <a:rPr lang="en-US" sz="1800" dirty="0"/>
              <a:t>Loops</a:t>
            </a:r>
          </a:p>
          <a:p>
            <a:r>
              <a:rPr lang="en-US" sz="1800" dirty="0"/>
              <a:t>Functions</a:t>
            </a:r>
          </a:p>
          <a:p>
            <a:r>
              <a:rPr lang="en-US" sz="1800" dirty="0"/>
              <a:t>Program Planning</a:t>
            </a:r>
          </a:p>
          <a:p>
            <a:r>
              <a:rPr lang="en-US" sz="1800" dirty="0"/>
              <a:t>Tuples</a:t>
            </a:r>
          </a:p>
          <a:p>
            <a:r>
              <a:rPr lang="en-US" sz="1800" dirty="0"/>
              <a:t>Lists </a:t>
            </a:r>
          </a:p>
          <a:p>
            <a:r>
              <a:rPr lang="en-US" sz="1800" dirty="0"/>
              <a:t>Sets</a:t>
            </a:r>
          </a:p>
          <a:p>
            <a:r>
              <a:rPr lang="en-US" sz="1800" dirty="0"/>
              <a:t>Dictionaries</a:t>
            </a:r>
          </a:p>
          <a:p>
            <a:r>
              <a:rPr lang="en-US" sz="1800" dirty="0"/>
              <a:t>Strings</a:t>
            </a:r>
          </a:p>
          <a:p>
            <a:r>
              <a:rPr lang="en-US" sz="1800" dirty="0"/>
              <a:t>Files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2C4F3F2-46C0-6B4F-BDA7-41A936DA949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28549CC5-E2E5-684C-8E73-7323C783D3AC}"/>
              </a:ext>
            </a:extLst>
          </p:cNvPr>
          <p:cNvSpPr/>
          <p:nvPr/>
        </p:nvSpPr>
        <p:spPr>
          <a:xfrm>
            <a:off x="2771800" y="1628800"/>
            <a:ext cx="318914" cy="1368152"/>
          </a:xfrm>
          <a:prstGeom prst="rightBrace">
            <a:avLst>
              <a:gd name="adj1" fmla="val 48848"/>
              <a:gd name="adj2" fmla="val 50000"/>
            </a:avLst>
          </a:prstGeom>
          <a:ln/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0D9D74-9BE0-3A4A-B867-8EE7EB8E8A28}"/>
              </a:ext>
            </a:extLst>
          </p:cNvPr>
          <p:cNvSpPr txBox="1"/>
          <p:nvPr/>
        </p:nvSpPr>
        <p:spPr>
          <a:xfrm>
            <a:off x="3090714" y="2132856"/>
            <a:ext cx="28312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Covered in the 1</a:t>
            </a:r>
            <a:r>
              <a:rPr lang="en-US" baseline="30000" dirty="0"/>
              <a:t>st</a:t>
            </a:r>
            <a:r>
              <a:rPr lang="en-US" dirty="0"/>
              <a:t> Lecture</a:t>
            </a:r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7A61E9B4-ECB3-EA49-ABA0-C622C462EC43}"/>
              </a:ext>
            </a:extLst>
          </p:cNvPr>
          <p:cNvSpPr/>
          <p:nvPr/>
        </p:nvSpPr>
        <p:spPr>
          <a:xfrm>
            <a:off x="2771800" y="3176973"/>
            <a:ext cx="318914" cy="873388"/>
          </a:xfrm>
          <a:prstGeom prst="rightBrace">
            <a:avLst>
              <a:gd name="adj1" fmla="val 48848"/>
              <a:gd name="adj2" fmla="val 50000"/>
            </a:avLst>
          </a:prstGeom>
          <a:ln/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6456D1-DD92-DE43-87E5-0801F7E6138D}"/>
              </a:ext>
            </a:extLst>
          </p:cNvPr>
          <p:cNvSpPr txBox="1"/>
          <p:nvPr/>
        </p:nvSpPr>
        <p:spPr>
          <a:xfrm>
            <a:off x="3090714" y="3429000"/>
            <a:ext cx="2880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Covered in the 2</a:t>
            </a:r>
            <a:r>
              <a:rPr lang="en-US" baseline="30000" dirty="0"/>
              <a:t>nd</a:t>
            </a:r>
            <a:r>
              <a:rPr lang="en-US" dirty="0"/>
              <a:t> Lecture</a:t>
            </a:r>
          </a:p>
        </p:txBody>
      </p:sp>
    </p:spTree>
    <p:extLst>
      <p:ext uri="{BB962C8B-B14F-4D97-AF65-F5344CB8AC3E}">
        <p14:creationId xmlns:p14="http://schemas.microsoft.com/office/powerpoint/2010/main" val="30348921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C47D56F-E375-3142-A3D8-4657E2410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Integrated Development Environment (IDE)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7A890EF-B062-FC4B-BC88-D5BC2AD60D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sz="1600" dirty="0"/>
              <a:t>An IDE is a software application that provides </a:t>
            </a:r>
            <a:r>
              <a:rPr lang="en-GB" sz="1600" b="1" dirty="0"/>
              <a:t>comprehensive facilities to computer programmers</a:t>
            </a:r>
            <a:r>
              <a:rPr lang="en-GB" sz="1600" dirty="0"/>
              <a:t> </a:t>
            </a:r>
            <a:r>
              <a:rPr lang="en-GB" sz="1600" b="1" dirty="0"/>
              <a:t>for software development</a:t>
            </a:r>
            <a:r>
              <a:rPr lang="en-GB" sz="1600" dirty="0"/>
              <a:t>. </a:t>
            </a:r>
          </a:p>
          <a:p>
            <a:pPr marL="0" indent="0">
              <a:buNone/>
            </a:pPr>
            <a:endParaRPr lang="en-GB" sz="1600" dirty="0"/>
          </a:p>
          <a:p>
            <a:pPr marL="0" indent="0">
              <a:buNone/>
            </a:pPr>
            <a:r>
              <a:rPr lang="en-GB" sz="1600" dirty="0"/>
              <a:t>They tend to be </a:t>
            </a:r>
            <a:r>
              <a:rPr lang="en-GB" sz="1600" b="1" dirty="0"/>
              <a:t>language-specific</a:t>
            </a:r>
            <a:r>
              <a:rPr lang="en-GB" sz="1600" dirty="0"/>
              <a:t>. An IDE can be the best for one language but not as good for another.</a:t>
            </a:r>
          </a:p>
          <a:p>
            <a:pPr marL="0" indent="0">
              <a:buNone/>
            </a:pPr>
            <a:endParaRPr lang="en-GB" sz="1600" dirty="0"/>
          </a:p>
          <a:p>
            <a:pPr marL="0" indent="0">
              <a:buNone/>
            </a:pPr>
            <a:r>
              <a:rPr lang="en-GB" sz="1600" dirty="0"/>
              <a:t>They include </a:t>
            </a:r>
            <a:r>
              <a:rPr lang="en-GB" sz="1600" b="1" dirty="0"/>
              <a:t>all you need</a:t>
            </a:r>
            <a:r>
              <a:rPr lang="en-GB" sz="1600" dirty="0"/>
              <a:t> to create a program in a given programming language, including a source code editor, build automation tools, and a </a:t>
            </a:r>
            <a:r>
              <a:rPr lang="en-GB" sz="1600" b="1" dirty="0"/>
              <a:t>debugger</a:t>
            </a:r>
            <a:r>
              <a:rPr lang="en-GB" sz="1600" dirty="0"/>
              <a:t>. </a:t>
            </a:r>
          </a:p>
          <a:p>
            <a:pPr marL="0" indent="0">
              <a:buNone/>
            </a:pPr>
            <a:endParaRPr lang="en-GB" sz="1600" dirty="0"/>
          </a:p>
          <a:p>
            <a:pPr marL="0" indent="0">
              <a:buNone/>
            </a:pPr>
            <a:r>
              <a:rPr lang="en-GB" sz="1600" dirty="0"/>
              <a:t>The boundary between an IDE and other parts of the broader software development environment is not well-defined; sometimes, a version control system or various tools to simplify the construction of a graphical user interface (GUI) are integrated. </a:t>
            </a:r>
          </a:p>
          <a:p>
            <a:pPr marL="0" indent="0">
              <a:buNone/>
            </a:pPr>
            <a:endParaRPr lang="en-GB" sz="1600" dirty="0"/>
          </a:p>
          <a:p>
            <a:pPr marL="0" indent="0">
              <a:buNone/>
            </a:pPr>
            <a:r>
              <a:rPr lang="en-GB" sz="1600" dirty="0"/>
              <a:t>Some IDEs allow the installation of third-party plug-ins to further extend their functionalities.</a:t>
            </a:r>
          </a:p>
          <a:p>
            <a:pPr marL="0" indent="0">
              <a:buNone/>
            </a:pPr>
            <a:endParaRPr lang="en-GB" sz="1600" dirty="0"/>
          </a:p>
          <a:p>
            <a:pPr marL="0" indent="0">
              <a:buNone/>
            </a:pPr>
            <a:r>
              <a:rPr lang="en-GB" sz="1600" dirty="0"/>
              <a:t>There are many IDEs for Python.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BBA2865-71A2-7E4D-AB60-23172C73E98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13636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C47D56F-E375-3142-A3D8-4657E2410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PyCharm (IDE)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7A890EF-B062-FC4B-BC88-D5BC2AD60D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PyCharm Community edition is a free, open-source IDE with a </a:t>
            </a:r>
          </a:p>
          <a:p>
            <a:pPr marL="0" indent="0">
              <a:buNone/>
            </a:pPr>
            <a:r>
              <a:rPr lang="en-GB" dirty="0"/>
              <a:t>smart Python editor.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PyCharm provides quick code navigation, code completion, refactoring, unit testing and debugger. 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The professional edition fully supports Web development with Django, Flask, Mako and Web2Py and allows remote development.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b="1" dirty="0"/>
              <a:t>JetBrains </a:t>
            </a:r>
            <a:r>
              <a:rPr lang="en-GB" dirty="0"/>
              <a:t>offers free PyCharm professional licenses for Student/Educational use.</a:t>
            </a:r>
          </a:p>
          <a:p>
            <a:pPr marL="0" indent="0">
              <a:buNone/>
            </a:pPr>
            <a:endParaRPr lang="en-GB" sz="1400" dirty="0"/>
          </a:p>
          <a:p>
            <a:pPr marL="0" indent="0">
              <a:buNone/>
            </a:pPr>
            <a:r>
              <a:rPr lang="en-GB" sz="1400" dirty="0">
                <a:hlinkClick r:id="rId2"/>
              </a:rPr>
              <a:t>https://www.jetbrains.com/community/education/#students</a:t>
            </a:r>
            <a:endParaRPr lang="en-GB" sz="1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B09AF50-7DA1-2045-A122-059DDCC04D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1388" y="692026"/>
            <a:ext cx="922412" cy="922412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CD5CA07-45D9-B4E6-2088-330C3EC4F29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028950" y="6356350"/>
            <a:ext cx="3086100" cy="365125"/>
          </a:xfrm>
        </p:spPr>
        <p:txBody>
          <a:bodyPr/>
          <a:lstStyle/>
          <a:p>
            <a:fld id="{B5E4C176-450D-B04D-90B6-7F3833CFE2C9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44820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C47D56F-E375-3142-A3D8-4657E2410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PyCharm Ecosystem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7A890EF-B062-FC4B-BC88-D5BC2AD60D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sz="1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C74EB2B-7859-C94D-8705-5F98EA8BD5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6615" y="3146153"/>
            <a:ext cx="1268760" cy="12687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4DD2813-D399-F542-A2E0-E581BECDCD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2147" y="3245830"/>
            <a:ext cx="1033654" cy="103365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E35DD51-26EC-124B-A749-BDD7F05D6A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7248" y="3134822"/>
            <a:ext cx="1268761" cy="126876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A98AC6D-9C05-1644-98A4-7FEDFEBA1B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23975" y="1694211"/>
            <a:ext cx="1033653" cy="119817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488319D-F92A-454E-B2A4-5289BED3AD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57972" y="1781268"/>
            <a:ext cx="2126098" cy="106067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770F14B-DB70-9A4F-84FC-536D7D6D208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37061" y="4768356"/>
            <a:ext cx="1069267" cy="98200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029F99B-3E7D-F046-B03D-F4957E5597F8}"/>
              </a:ext>
            </a:extLst>
          </p:cNvPr>
          <p:cNvSpPr txBox="1"/>
          <p:nvPr/>
        </p:nvSpPr>
        <p:spPr>
          <a:xfrm>
            <a:off x="2842465" y="4855162"/>
            <a:ext cx="13644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PEP8</a:t>
            </a:r>
          </a:p>
        </p:txBody>
      </p:sp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4D703A5E-DBF6-88A6-3BFE-DB025B13E71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028950" y="6356350"/>
            <a:ext cx="3086100" cy="365125"/>
          </a:xfrm>
        </p:spPr>
        <p:txBody>
          <a:bodyPr/>
          <a:lstStyle/>
          <a:p>
            <a:fld id="{B5E4C176-450D-B04D-90B6-7F3833CFE2C9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7653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C47D56F-E375-3142-A3D8-4657E2410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PyCharm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7A890EF-B062-FC4B-BC88-D5BC2AD60D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sz="1400" dirty="0"/>
              <a:t>File ⇲ New Project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A54837-BFF6-CE4B-B090-8BC4B11728E3}"/>
              </a:ext>
            </a:extLst>
          </p:cNvPr>
          <p:cNvSpPr txBox="1"/>
          <p:nvPr/>
        </p:nvSpPr>
        <p:spPr>
          <a:xfrm>
            <a:off x="5687802" y="2037522"/>
            <a:ext cx="28446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Name and Location of the Project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FA8764-2FE1-6F43-A0F2-90C8E415ACED}"/>
              </a:ext>
            </a:extLst>
          </p:cNvPr>
          <p:cNvSpPr txBox="1"/>
          <p:nvPr/>
        </p:nvSpPr>
        <p:spPr>
          <a:xfrm>
            <a:off x="5687802" y="3687349"/>
            <a:ext cx="22322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Python Interpreter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F3A86B6-3E01-4449-9F9C-F76303346C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087" y="2060848"/>
            <a:ext cx="5093017" cy="3005607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6E43ED3-7FB2-824E-99EC-1442CDF3EDAF}"/>
              </a:ext>
            </a:extLst>
          </p:cNvPr>
          <p:cNvCxnSpPr>
            <a:cxnSpLocks/>
          </p:cNvCxnSpPr>
          <p:nvPr/>
        </p:nvCxnSpPr>
        <p:spPr>
          <a:xfrm flipH="1" flipV="1">
            <a:off x="5364088" y="3889617"/>
            <a:ext cx="288032" cy="39857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2296ED8-0DD2-1E45-AFB4-416AC05FC63A}"/>
              </a:ext>
            </a:extLst>
          </p:cNvPr>
          <p:cNvSpPr txBox="1"/>
          <p:nvPr/>
        </p:nvSpPr>
        <p:spPr>
          <a:xfrm>
            <a:off x="5687802" y="4139142"/>
            <a:ext cx="31323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If the Anaconda geospatial env is not available, click here to select it.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B5B1938-BC18-9843-94EF-FA6C8ED71F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944" y="2250807"/>
            <a:ext cx="5093017" cy="3180860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318D837-2AB1-6B47-0C22-75306DB2A17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028950" y="6356350"/>
            <a:ext cx="3086100" cy="365125"/>
          </a:xfrm>
        </p:spPr>
        <p:txBody>
          <a:bodyPr/>
          <a:lstStyle/>
          <a:p>
            <a:fld id="{B5E4C176-450D-B04D-90B6-7F3833CFE2C9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2417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C47D56F-E375-3142-A3D8-4657E2410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PyCharm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7A890EF-B062-FC4B-BC88-D5BC2AD60D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sz="1400" dirty="0"/>
              <a:t>File ⇲ New Project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311250E-F713-4545-930C-BEF2260B7D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943" y="2069647"/>
            <a:ext cx="5078107" cy="299680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D4E3FB2-9147-CA40-AB10-4902D8BDA9AC}"/>
              </a:ext>
            </a:extLst>
          </p:cNvPr>
          <p:cNvSpPr txBox="1"/>
          <p:nvPr/>
        </p:nvSpPr>
        <p:spPr>
          <a:xfrm>
            <a:off x="5687802" y="2037522"/>
            <a:ext cx="28446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Name and Location of the Project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ED262E3-9C03-F749-B3F5-6EA80D07813A}"/>
              </a:ext>
            </a:extLst>
          </p:cNvPr>
          <p:cNvSpPr txBox="1"/>
          <p:nvPr/>
        </p:nvSpPr>
        <p:spPr>
          <a:xfrm>
            <a:off x="5687802" y="3687349"/>
            <a:ext cx="22322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Anaconda Integration</a:t>
            </a:r>
          </a:p>
        </p:txBody>
      </p:sp>
      <p:sp>
        <p:nvSpPr>
          <p:cNvPr id="3" name="Footer Placeholder 1">
            <a:extLst>
              <a:ext uri="{FF2B5EF4-FFF2-40B4-BE49-F238E27FC236}">
                <a16:creationId xmlns:a16="http://schemas.microsoft.com/office/drawing/2014/main" id="{082A777E-F97A-371C-F4EB-D71FB8E586B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028950" y="6356350"/>
            <a:ext cx="3086100" cy="365125"/>
          </a:xfrm>
        </p:spPr>
        <p:txBody>
          <a:bodyPr/>
          <a:lstStyle/>
          <a:p>
            <a:fld id="{B5E4C176-450D-B04D-90B6-7F3833CFE2C9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46618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C47D56F-E375-3142-A3D8-4657E2410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PyCharm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7A890EF-B062-FC4B-BC88-D5BC2AD60D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sz="1400" dirty="0"/>
              <a:t>After having created a file </a:t>
            </a:r>
            <a:r>
              <a:rPr lang="en-GB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main.py</a:t>
            </a:r>
            <a:r>
              <a:rPr lang="en-GB" sz="1400" dirty="0"/>
              <a:t>…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05EA1B5-E627-7343-918E-8EC6CF9213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816" y="1908984"/>
            <a:ext cx="7884368" cy="41108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4760DD9-501D-1645-A39C-3DC8829161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816" y="1696088"/>
            <a:ext cx="4427984" cy="13776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7E0FB1CE-D031-7845-9A1C-41A6319B0360}"/>
              </a:ext>
            </a:extLst>
          </p:cNvPr>
          <p:cNvGrpSpPr/>
          <p:nvPr/>
        </p:nvGrpSpPr>
        <p:grpSpPr>
          <a:xfrm>
            <a:off x="5580112" y="4725144"/>
            <a:ext cx="2351926" cy="1080120"/>
            <a:chOff x="5580112" y="4725144"/>
            <a:chExt cx="2351926" cy="108012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989AA72-D7F6-424D-8EBE-3CAA7B4BD097}"/>
                </a:ext>
              </a:extLst>
            </p:cNvPr>
            <p:cNvSpPr txBox="1"/>
            <p:nvPr/>
          </p:nvSpPr>
          <p:spPr>
            <a:xfrm>
              <a:off x="5580112" y="4725144"/>
              <a:ext cx="23519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Anaconda Interpreter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F99969CA-2EF3-864B-8B07-DB2F001A0ABA}"/>
                </a:ext>
              </a:extLst>
            </p:cNvPr>
            <p:cNvCxnSpPr>
              <a:cxnSpLocks/>
            </p:cNvCxnSpPr>
            <p:nvPr/>
          </p:nvCxnSpPr>
          <p:spPr>
            <a:xfrm>
              <a:off x="7236296" y="5094476"/>
              <a:ext cx="144016" cy="710788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996E8CA-3494-6E49-BDB4-5FCBD5D2B22C}"/>
              </a:ext>
            </a:extLst>
          </p:cNvPr>
          <p:cNvGrpSpPr/>
          <p:nvPr/>
        </p:nvGrpSpPr>
        <p:grpSpPr>
          <a:xfrm>
            <a:off x="3635896" y="1899180"/>
            <a:ext cx="1531188" cy="1070316"/>
            <a:chOff x="5580112" y="4024160"/>
            <a:chExt cx="1531188" cy="1070316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F650C31-BF8B-BF4D-9B6A-3E05B7FD644E}"/>
                </a:ext>
              </a:extLst>
            </p:cNvPr>
            <p:cNvSpPr txBox="1"/>
            <p:nvPr/>
          </p:nvSpPr>
          <p:spPr>
            <a:xfrm>
              <a:off x="5580112" y="4725144"/>
              <a:ext cx="15311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VCS Support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45C1E903-6044-C64D-A20B-B47D36BF7E8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156176" y="4024160"/>
              <a:ext cx="216024" cy="700984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F563099-8B41-E249-A1B0-DB6AA2D93502}"/>
              </a:ext>
            </a:extLst>
          </p:cNvPr>
          <p:cNvGrpSpPr/>
          <p:nvPr/>
        </p:nvGrpSpPr>
        <p:grpSpPr>
          <a:xfrm>
            <a:off x="971600" y="2869330"/>
            <a:ext cx="1903085" cy="1070316"/>
            <a:chOff x="5580112" y="4024160"/>
            <a:chExt cx="1903085" cy="1070316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187AD4E-F15D-A046-81D3-11CAF8E83C00}"/>
                </a:ext>
              </a:extLst>
            </p:cNvPr>
            <p:cNvSpPr txBox="1"/>
            <p:nvPr/>
          </p:nvSpPr>
          <p:spPr>
            <a:xfrm>
              <a:off x="5580112" y="4725144"/>
              <a:ext cx="19030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Project Structure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E7846378-5DF0-2F4E-8A32-936B270B3EA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156176" y="4024160"/>
              <a:ext cx="216024" cy="700984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16396F6-9540-5F4D-8235-7210D4372D2B}"/>
              </a:ext>
            </a:extLst>
          </p:cNvPr>
          <p:cNvGrpSpPr/>
          <p:nvPr/>
        </p:nvGrpSpPr>
        <p:grpSpPr>
          <a:xfrm>
            <a:off x="5908018" y="2132856"/>
            <a:ext cx="1492781" cy="1271632"/>
            <a:chOff x="5580112" y="3822844"/>
            <a:chExt cx="1492781" cy="12716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AEA02EC-D135-B04E-B327-3BCDDA508B37}"/>
                </a:ext>
              </a:extLst>
            </p:cNvPr>
            <p:cNvSpPr txBox="1"/>
            <p:nvPr/>
          </p:nvSpPr>
          <p:spPr>
            <a:xfrm>
              <a:off x="5580112" y="4725144"/>
              <a:ext cx="14927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To Configure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764D53A1-296E-5A49-9501-CB38665829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72200" y="3822844"/>
              <a:ext cx="94015" cy="902300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8AAB1A0-C78B-F09B-BD7D-DE1473D9117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028950" y="6356350"/>
            <a:ext cx="3086100" cy="365125"/>
          </a:xfrm>
        </p:spPr>
        <p:txBody>
          <a:bodyPr/>
          <a:lstStyle/>
          <a:p>
            <a:fld id="{B5E4C176-450D-B04D-90B6-7F3833CFE2C9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9192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C47D56F-E375-3142-A3D8-4657E2410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PyCharm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7A890EF-B062-FC4B-BC88-D5BC2AD60D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sz="1400" dirty="0"/>
              <a:t>After writing an </a:t>
            </a:r>
            <a:r>
              <a:rPr lang="en-GB" sz="14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__name__ == </a:t>
            </a:r>
            <a:r>
              <a:rPr lang="en-GB" sz="1400" dirty="0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"__main__"</a:t>
            </a: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lang="en-GB" sz="1400" dirty="0"/>
              <a:t> a green play sign appears.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98136833-313B-DF42-BBDD-9F2A2A0642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816" y="1926558"/>
            <a:ext cx="7917867" cy="4093243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CA5ACF0-D0EF-33D5-7893-410AC8D876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028950" y="6356350"/>
            <a:ext cx="3086100" cy="365125"/>
          </a:xfrm>
        </p:spPr>
        <p:txBody>
          <a:bodyPr/>
          <a:lstStyle/>
          <a:p>
            <a:fld id="{B5E4C176-450D-B04D-90B6-7F3833CFE2C9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248626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C47D56F-E375-3142-A3D8-4657E2410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PyCharm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7A890EF-B062-FC4B-BC88-D5BC2AD60D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sz="1400" dirty="0"/>
              <a:t>It will ask if you want to run the main file (Click on it).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93D1437-CCE1-394D-9CB0-20F1FD9890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817" y="1926558"/>
            <a:ext cx="7917867" cy="4093243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77B1035-FD36-8CC3-6B66-5792BFE7D18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028950" y="6356350"/>
            <a:ext cx="3086100" cy="365125"/>
          </a:xfrm>
        </p:spPr>
        <p:txBody>
          <a:bodyPr/>
          <a:lstStyle/>
          <a:p>
            <a:fld id="{B5E4C176-450D-B04D-90B6-7F3833CFE2C9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41702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C47D56F-E375-3142-A3D8-4657E2410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PyCharm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7A890EF-B062-FC4B-BC88-D5BC2AD60D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sz="1400" dirty="0"/>
              <a:t>This will run the program and show the result in the Run Window below. Notice that the top-right dropdown menu is now configured to main, and the other buttons are activated.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A58500-D6CA-0143-BA55-6DC262527B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817" y="1931021"/>
            <a:ext cx="7909234" cy="408878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4A8B6C9-3281-FF1A-A254-70A4425EB69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028950" y="6356350"/>
            <a:ext cx="3086100" cy="365125"/>
          </a:xfrm>
        </p:spPr>
        <p:txBody>
          <a:bodyPr/>
          <a:lstStyle/>
          <a:p>
            <a:fld id="{B5E4C176-450D-B04D-90B6-7F3833CFE2C9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9391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C47D56F-E375-3142-A3D8-4657E2410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VCS in PyCharm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7A890EF-B062-FC4B-BC88-D5BC2AD60D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sz="1400" dirty="0"/>
              <a:t>You first need to enable version control integration through the VCS menu:</a:t>
            </a:r>
          </a:p>
          <a:p>
            <a:pPr marL="0" indent="0">
              <a:buNone/>
            </a:pPr>
            <a:endParaRPr lang="en-GB" sz="1400" dirty="0"/>
          </a:p>
          <a:p>
            <a:pPr marL="0" indent="0">
              <a:buNone/>
            </a:pPr>
            <a:endParaRPr lang="en-GB" sz="1400" dirty="0"/>
          </a:p>
          <a:p>
            <a:pPr marL="0" indent="0">
              <a:buNone/>
            </a:pPr>
            <a:endParaRPr lang="en-GB" sz="1400" dirty="0"/>
          </a:p>
          <a:p>
            <a:pPr marL="0" indent="0">
              <a:buNone/>
            </a:pPr>
            <a:endParaRPr lang="en-GB" sz="1400" dirty="0"/>
          </a:p>
          <a:p>
            <a:pPr marL="0" indent="0">
              <a:buNone/>
            </a:pPr>
            <a:endParaRPr lang="en-GB" sz="1400" dirty="0"/>
          </a:p>
          <a:p>
            <a:pPr marL="0" indent="0">
              <a:buNone/>
            </a:pPr>
            <a:endParaRPr lang="en-GB" sz="1400" dirty="0"/>
          </a:p>
          <a:p>
            <a:pPr marL="0" indent="0">
              <a:buNone/>
            </a:pPr>
            <a:endParaRPr lang="en-GB" sz="1400" dirty="0"/>
          </a:p>
          <a:p>
            <a:pPr marL="0" indent="0">
              <a:buNone/>
            </a:pPr>
            <a:r>
              <a:rPr lang="en-GB" sz="1400" dirty="0"/>
              <a:t>Then, you need to select Git:</a:t>
            </a:r>
          </a:p>
          <a:p>
            <a:pPr marL="0" indent="0">
              <a:buNone/>
            </a:pPr>
            <a:endParaRPr lang="en-GB" sz="1400" dirty="0"/>
          </a:p>
          <a:p>
            <a:pPr marL="0" indent="0">
              <a:buNone/>
            </a:pPr>
            <a:endParaRPr lang="en-GB" sz="1400" dirty="0"/>
          </a:p>
          <a:p>
            <a:pPr marL="0" indent="0">
              <a:buNone/>
            </a:pPr>
            <a:endParaRPr lang="en-GB" sz="1400" dirty="0"/>
          </a:p>
          <a:p>
            <a:pPr marL="0" indent="0">
              <a:buNone/>
            </a:pPr>
            <a:endParaRPr lang="en-GB" sz="1400" dirty="0"/>
          </a:p>
          <a:p>
            <a:pPr marL="0" indent="0">
              <a:buNone/>
            </a:pPr>
            <a:r>
              <a:rPr lang="en-GB" sz="1400" dirty="0"/>
              <a:t>If Git was correctly installed in your machine, then these steps should be enough to make it work.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FA749E-C699-EE48-9142-170991001B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700808"/>
            <a:ext cx="1828800" cy="14859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3BFC45B-8B74-A944-BF3D-0F3380DCA9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3680284"/>
            <a:ext cx="3581400" cy="68580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894F25F-C612-9881-1CF3-907914BACC8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028950" y="6356350"/>
            <a:ext cx="3086100" cy="365125"/>
          </a:xfrm>
        </p:spPr>
        <p:txBody>
          <a:bodyPr/>
          <a:lstStyle/>
          <a:p>
            <a:fld id="{B5E4C176-450D-B04D-90B6-7F3833CFE2C9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86879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622CB-3AC4-A848-BE8D-B218E603F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Exercise 3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AB3BC18-199B-C44F-B339-5735479968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800" dirty="0"/>
              <a:t>Write a program that </a:t>
            </a:r>
            <a:r>
              <a:rPr lang="en-US" sz="1800" b="1" dirty="0"/>
              <a:t>keeps requesting </a:t>
            </a:r>
            <a:r>
              <a:rPr lang="en-US" sz="1800" dirty="0"/>
              <a:t>the user to </a:t>
            </a:r>
            <a:r>
              <a:rPr lang="en-GB" sz="1800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input</a:t>
            </a:r>
            <a:r>
              <a:rPr lang="en-US" sz="1800" dirty="0"/>
              <a:t> a temperature in degrees Celsius and </a:t>
            </a:r>
            <a:r>
              <a:rPr lang="en-GB" sz="1800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sz="1800" dirty="0"/>
              <a:t> out a suitable message according to the temperature state below:</a:t>
            </a:r>
          </a:p>
          <a:p>
            <a:r>
              <a:rPr lang="en-US" sz="1800" dirty="0"/>
              <a:t>“Freezing” when the temperature is below zero;</a:t>
            </a:r>
          </a:p>
          <a:p>
            <a:r>
              <a:rPr lang="en-US" sz="1800" dirty="0"/>
              <a:t>“Very cold” when it’s between 0 and 10 (not included);</a:t>
            </a:r>
          </a:p>
          <a:p>
            <a:r>
              <a:rPr lang="en-US" sz="1800" dirty="0"/>
              <a:t>“Cold” when it’s between 10 and 20 (not included);</a:t>
            </a:r>
          </a:p>
          <a:p>
            <a:r>
              <a:rPr lang="en-US" sz="1800" dirty="0"/>
              <a:t>“Normal” when it’s between 20 and 30 (not included);</a:t>
            </a:r>
          </a:p>
          <a:p>
            <a:r>
              <a:rPr lang="en-US" sz="1800" dirty="0"/>
              <a:t>“Hot” when it’s between 30 and 40 (not included);</a:t>
            </a:r>
          </a:p>
          <a:p>
            <a:r>
              <a:rPr lang="en-US" sz="1800" dirty="0"/>
              <a:t>“Very hot” when it’s above 40.</a:t>
            </a:r>
          </a:p>
          <a:p>
            <a:pPr marL="0" indent="0">
              <a:buNone/>
            </a:pPr>
            <a:r>
              <a:rPr lang="en-US" sz="1700" b="1" dirty="0"/>
              <a:t>The program should stop when the user enters a number greater or equal to 100.</a:t>
            </a:r>
            <a:endParaRPr lang="en-US" sz="1700" dirty="0"/>
          </a:p>
          <a:p>
            <a:pPr marL="0" indent="0">
              <a:buNone/>
            </a:pPr>
            <a:r>
              <a:rPr lang="en-US" sz="1800" dirty="0"/>
              <a:t>You are allowed to use variables, operators, if statements and loops.</a:t>
            </a:r>
          </a:p>
          <a:p>
            <a:pPr marL="0" indent="0">
              <a:buNone/>
            </a:pPr>
            <a:r>
              <a:rPr lang="en-US" sz="1800" dirty="0"/>
              <a:t>Function reminder:</a:t>
            </a: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800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input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800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'message'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prints the message and waits for the user for an input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sz="1800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float </a:t>
            </a:r>
            <a:r>
              <a:rPr lang="en-US" sz="1800" dirty="0"/>
              <a:t>to convert strings to floating-point numbers</a:t>
            </a: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ECD1392-28BC-6444-B75E-DFC499E3645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37702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C47D56F-E375-3142-A3D8-4657E2410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VCS in PyCharm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7A890EF-B062-FC4B-BC88-D5BC2AD60D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sz="1400" dirty="0"/>
              <a:t>You should now have a new VCS menu and a new Tool Window, the Version Control Window.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88798EE-76F3-E74D-A681-4EDE642DE25F}"/>
              </a:ext>
            </a:extLst>
          </p:cNvPr>
          <p:cNvGrpSpPr/>
          <p:nvPr/>
        </p:nvGrpSpPr>
        <p:grpSpPr>
          <a:xfrm>
            <a:off x="395536" y="1700808"/>
            <a:ext cx="4752528" cy="4318993"/>
            <a:chOff x="2339752" y="1623615"/>
            <a:chExt cx="4752528" cy="4318993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A7D8C68-D121-5F40-A382-B12C86FA51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11760" y="1700808"/>
              <a:ext cx="4191000" cy="4241800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DD758C09-49D7-C949-A93E-F130A8016AFF}"/>
                </a:ext>
              </a:extLst>
            </p:cNvPr>
            <p:cNvSpPr/>
            <p:nvPr/>
          </p:nvSpPr>
          <p:spPr>
            <a:xfrm>
              <a:off x="4355976" y="1623615"/>
              <a:ext cx="2736304" cy="10986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6760058-BEB3-5A46-9E7C-8AF974D5B922}"/>
                </a:ext>
              </a:extLst>
            </p:cNvPr>
            <p:cNvSpPr/>
            <p:nvPr/>
          </p:nvSpPr>
          <p:spPr>
            <a:xfrm>
              <a:off x="2339752" y="4077072"/>
              <a:ext cx="2016224" cy="18655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DAF4BC1F-E458-4243-A1FE-A1E041C1EE2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081"/>
          <a:stretch/>
        </p:blipFill>
        <p:spPr>
          <a:xfrm>
            <a:off x="5004048" y="1701412"/>
            <a:ext cx="3917950" cy="4102100"/>
          </a:xfrm>
          <a:prstGeom prst="rect">
            <a:avLst/>
          </a:prstGeom>
        </p:spPr>
      </p:pic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D2C06DE9-400D-3FA5-10D4-AC2F42AFE72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028950" y="6356350"/>
            <a:ext cx="3086100" cy="365125"/>
          </a:xfrm>
        </p:spPr>
        <p:txBody>
          <a:bodyPr/>
          <a:lstStyle/>
          <a:p>
            <a:fld id="{B5E4C176-450D-B04D-90B6-7F3833CFE2C9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478081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C47D56F-E375-3142-A3D8-4657E2410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Debugging in PyCharm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7A890EF-B062-FC4B-BC88-D5BC2AD60D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sz="1400" dirty="0"/>
              <a:t>The Fibonacci series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CCCAA6-45FA-0144-98F0-796B0542DE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817" y="1931021"/>
            <a:ext cx="7886366" cy="4076958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F51EA47-251E-5BD9-CB12-86417387A1B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028950" y="6356350"/>
            <a:ext cx="3086100" cy="365125"/>
          </a:xfrm>
        </p:spPr>
        <p:txBody>
          <a:bodyPr/>
          <a:lstStyle/>
          <a:p>
            <a:fld id="{B5E4C176-450D-B04D-90B6-7F3833CFE2C9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008004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C47D56F-E375-3142-A3D8-4657E2410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Debugging in PyCharm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7A890EF-B062-FC4B-BC88-D5BC2AD60D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sz="1400" dirty="0"/>
              <a:t>Set a breakpoint wherever you want to stop the execution.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0342B4-ACFB-2A46-B034-33E77D13A3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817" y="1931021"/>
            <a:ext cx="7886366" cy="4076958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DB0BF5C-3652-D701-01C0-8322CC7FC15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028950" y="6356350"/>
            <a:ext cx="3086100" cy="365125"/>
          </a:xfrm>
        </p:spPr>
        <p:txBody>
          <a:bodyPr/>
          <a:lstStyle/>
          <a:p>
            <a:fld id="{B5E4C176-450D-B04D-90B6-7F3833CFE2C9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5269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C47D56F-E375-3142-A3D8-4657E2410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Debugging in PyCharm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7A890EF-B062-FC4B-BC88-D5BC2AD60D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sz="1400" dirty="0"/>
              <a:t>Run the code in debug mode by clicking on the green bug icon (on the drop-down menu after clicking the green play button or directly from the top-right menu).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13C8587-5B7E-BD4F-BA2D-70C19624D8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817" y="1941917"/>
            <a:ext cx="7886366" cy="4076958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149D553-6519-8B54-8DD7-B1E31496F8D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028950" y="6356350"/>
            <a:ext cx="3086100" cy="365125"/>
          </a:xfrm>
        </p:spPr>
        <p:txBody>
          <a:bodyPr/>
          <a:lstStyle/>
          <a:p>
            <a:fld id="{B5E4C176-450D-B04D-90B6-7F3833CFE2C9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682203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C47D56F-E375-3142-A3D8-4657E2410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Debugging in PyCharm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7A890EF-B062-FC4B-BC88-D5BC2AD60D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sz="1400" dirty="0"/>
              <a:t>You are now in debugging mode.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3D32DB7-BAD4-B64C-BFEF-6FACAFF2BA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817" y="1941917"/>
            <a:ext cx="7886366" cy="4076958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22432B86-6489-E84F-91EF-AD1D063B3B94}"/>
              </a:ext>
            </a:extLst>
          </p:cNvPr>
          <p:cNvGrpSpPr/>
          <p:nvPr/>
        </p:nvGrpSpPr>
        <p:grpSpPr>
          <a:xfrm>
            <a:off x="4427984" y="2265753"/>
            <a:ext cx="2822614" cy="644327"/>
            <a:chOff x="6156176" y="3379833"/>
            <a:chExt cx="2822614" cy="64432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4DFCC27-D32E-8A41-A0DA-11FC8296C3A5}"/>
                </a:ext>
              </a:extLst>
            </p:cNvPr>
            <p:cNvSpPr txBox="1"/>
            <p:nvPr/>
          </p:nvSpPr>
          <p:spPr>
            <a:xfrm>
              <a:off x="6216495" y="3379833"/>
              <a:ext cx="27622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Line to be executed next!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445AA2F7-81D5-A643-8F24-5315D2D5BEE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56176" y="3749165"/>
              <a:ext cx="1441466" cy="274995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169848A-5429-5F4B-A00F-0132125D0B24}"/>
              </a:ext>
            </a:extLst>
          </p:cNvPr>
          <p:cNvGrpSpPr/>
          <p:nvPr/>
        </p:nvGrpSpPr>
        <p:grpSpPr>
          <a:xfrm>
            <a:off x="3491882" y="5197104"/>
            <a:ext cx="3871980" cy="369332"/>
            <a:chOff x="3491882" y="4725144"/>
            <a:chExt cx="3871980" cy="369332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698B42C-565C-774E-A198-4FE85FB2C2B9}"/>
                </a:ext>
              </a:extLst>
            </p:cNvPr>
            <p:cNvSpPr txBox="1"/>
            <p:nvPr/>
          </p:nvSpPr>
          <p:spPr>
            <a:xfrm>
              <a:off x="5076056" y="4725144"/>
              <a:ext cx="22878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State of the program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40AD6E08-9B25-0A43-9CFB-2A017170493C}"/>
                </a:ext>
              </a:extLst>
            </p:cNvPr>
            <p:cNvCxnSpPr>
              <a:cxnSpLocks/>
              <a:stCxn id="13" idx="1"/>
            </p:cNvCxnSpPr>
            <p:nvPr/>
          </p:nvCxnSpPr>
          <p:spPr>
            <a:xfrm flipH="1" flipV="1">
              <a:off x="3491882" y="4725146"/>
              <a:ext cx="1584174" cy="184664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F6BC835-BA33-3544-A1D9-4C6BB8B26D46}"/>
              </a:ext>
            </a:extLst>
          </p:cNvPr>
          <p:cNvGrpSpPr/>
          <p:nvPr/>
        </p:nvGrpSpPr>
        <p:grpSpPr>
          <a:xfrm>
            <a:off x="2314171" y="3363154"/>
            <a:ext cx="3766908" cy="1097401"/>
            <a:chOff x="2275428" y="4157701"/>
            <a:chExt cx="3766908" cy="1097401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B4CA7EC-3B8C-B443-958A-63AADC96CB64}"/>
                </a:ext>
              </a:extLst>
            </p:cNvPr>
            <p:cNvSpPr txBox="1"/>
            <p:nvPr/>
          </p:nvSpPr>
          <p:spPr>
            <a:xfrm>
              <a:off x="2856784" y="4157701"/>
              <a:ext cx="31855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To step to the next instruction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FF6D7E54-A1DD-3A4C-A60F-7CEC38A864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75428" y="4527033"/>
              <a:ext cx="889677" cy="728069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C2C479F-9C56-1C49-9FEE-FE0A1DBD2A3C}"/>
              </a:ext>
            </a:extLst>
          </p:cNvPr>
          <p:cNvGrpSpPr/>
          <p:nvPr/>
        </p:nvGrpSpPr>
        <p:grpSpPr>
          <a:xfrm>
            <a:off x="875556" y="2935156"/>
            <a:ext cx="1438615" cy="1765493"/>
            <a:chOff x="2275429" y="3489609"/>
            <a:chExt cx="1438615" cy="1765493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FBAE4B9-9113-774A-A579-68ABA5CDD91C}"/>
                </a:ext>
              </a:extLst>
            </p:cNvPr>
            <p:cNvSpPr txBox="1"/>
            <p:nvPr/>
          </p:nvSpPr>
          <p:spPr>
            <a:xfrm>
              <a:off x="2399155" y="3489609"/>
              <a:ext cx="131488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To run to the next breakpoint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7B17A417-C9EF-354A-8EAB-4962937FBBE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75429" y="4412939"/>
              <a:ext cx="672108" cy="842163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8176CAE-E65B-1DF0-E97E-7AC2E113CD7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028950" y="6356350"/>
            <a:ext cx="3086100" cy="365125"/>
          </a:xfrm>
        </p:spPr>
        <p:txBody>
          <a:bodyPr/>
          <a:lstStyle/>
          <a:p>
            <a:fld id="{B5E4C176-450D-B04D-90B6-7F3833CFE2C9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7288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622CB-3AC4-A848-BE8D-B218E603F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AB3BC18-199B-C44F-B339-5735479968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200" y="1340768"/>
            <a:ext cx="8489950" cy="4825206"/>
          </a:xfrm>
        </p:spPr>
        <p:txBody>
          <a:bodyPr/>
          <a:lstStyle/>
          <a:p>
            <a:pPr marL="0" indent="0">
              <a:buNone/>
            </a:pPr>
            <a:r>
              <a:rPr lang="en-GB" sz="1200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200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GB" sz="1200" dirty="0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Temperature to Perceived Temperature Converter (0.</a:t>
            </a:r>
            <a:r>
              <a:rPr lang="en-GB" sz="1200" b="1" dirty="0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GB" sz="1200" dirty="0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GB" sz="1200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temp = </a:t>
            </a:r>
            <a:r>
              <a:rPr lang="en-GB" sz="1200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input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200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GB" sz="1200" dirty="0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What temperature is outside?</a:t>
            </a:r>
            <a:r>
              <a:rPr lang="en-GB" sz="1200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temp = </a:t>
            </a:r>
            <a:r>
              <a:rPr lang="en-GB" sz="1200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float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(temp)</a:t>
            </a:r>
            <a:b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200" b="1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while </a:t>
            </a:r>
            <a:r>
              <a:rPr lang="en-GB" sz="1200" b="1" dirty="0">
                <a:latin typeface="Consolas" panose="020B0609020204030204" pitchFamily="49" charset="0"/>
                <a:cs typeface="Consolas" panose="020B0609020204030204" pitchFamily="49" charset="0"/>
              </a:rPr>
              <a:t>temp &lt; </a:t>
            </a:r>
            <a:r>
              <a:rPr lang="en-GB" sz="1200" b="1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100</a:t>
            </a:r>
            <a:r>
              <a:rPr lang="en-GB" sz="1200" b="1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br>
              <a:rPr lang="en-GB" sz="1200" b="1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perceived_temp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GB" sz="1200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''</a:t>
            </a:r>
            <a:br>
              <a:rPr lang="en-GB" sz="1200" dirty="0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200" dirty="0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sz="12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temp &lt; </a:t>
            </a:r>
            <a:r>
              <a:rPr lang="en-GB" sz="12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b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perceived_temp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GB" sz="1200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GB" sz="1200" dirty="0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freezing</a:t>
            </a:r>
            <a:r>
              <a:rPr lang="en-GB" sz="1200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br>
              <a:rPr lang="en-GB" sz="1200" dirty="0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200" dirty="0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sz="12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elif 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temp &lt; </a:t>
            </a:r>
            <a:r>
              <a:rPr lang="en-GB" sz="12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b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perceived_temp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GB" sz="1200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GB" sz="1200" dirty="0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very cold</a:t>
            </a:r>
            <a:r>
              <a:rPr lang="en-GB" sz="1200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br>
              <a:rPr lang="en-GB" sz="1200" dirty="0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200" dirty="0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sz="12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elif 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temp &lt; </a:t>
            </a:r>
            <a:r>
              <a:rPr lang="en-GB" sz="12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20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b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perceived_temp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GB" sz="1200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GB" sz="1200" dirty="0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cold</a:t>
            </a:r>
            <a:r>
              <a:rPr lang="en-GB" sz="1200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br>
              <a:rPr lang="en-GB" sz="1200" dirty="0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200" dirty="0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sz="12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elif 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temp &lt; </a:t>
            </a:r>
            <a:r>
              <a:rPr lang="en-GB" sz="12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30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b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perceived_temp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GB" sz="1200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GB" sz="1200" dirty="0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normal</a:t>
            </a:r>
            <a:r>
              <a:rPr lang="en-GB" sz="1200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br>
              <a:rPr lang="en-GB" sz="1200" dirty="0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200" dirty="0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sz="12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elif 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temp &lt; </a:t>
            </a:r>
            <a:r>
              <a:rPr lang="en-GB" sz="12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40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b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perceived_temp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GB" sz="1200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GB" sz="1200" dirty="0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hot</a:t>
            </a:r>
            <a:r>
              <a:rPr lang="en-GB" sz="1200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br>
              <a:rPr lang="en-GB" sz="1200" dirty="0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200" dirty="0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sz="12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else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b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perceived_temp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GB" sz="1200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GB" sz="1200" dirty="0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very hot</a:t>
            </a:r>
            <a:r>
              <a:rPr lang="en-GB" sz="1200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br>
              <a:rPr lang="en-GB" sz="1200" dirty="0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GB" sz="1200" dirty="0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200" dirty="0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sz="1200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200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GB" sz="1200" dirty="0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Your temperature today is</a:t>
            </a:r>
            <a:r>
              <a:rPr lang="en-GB" sz="1200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GB" sz="12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perceived_temp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sz="1200" b="1" dirty="0">
                <a:latin typeface="Consolas" panose="020B0609020204030204" pitchFamily="49" charset="0"/>
                <a:cs typeface="Consolas" panose="020B0609020204030204" pitchFamily="49" charset="0"/>
              </a:rPr>
              <a:t>temp = </a:t>
            </a:r>
            <a:r>
              <a:rPr lang="en-GB" sz="1200" b="1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input</a:t>
            </a:r>
            <a:r>
              <a:rPr lang="en-GB" sz="1200" b="1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200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GB" sz="1200" b="1" dirty="0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What temperature is outside?</a:t>
            </a:r>
            <a:r>
              <a:rPr lang="en-GB" sz="1200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GB" sz="1200" b="1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GB" sz="1200" b="1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200" b="1" dirty="0">
                <a:latin typeface="Consolas" panose="020B0609020204030204" pitchFamily="49" charset="0"/>
                <a:cs typeface="Consolas" panose="020B0609020204030204" pitchFamily="49" charset="0"/>
              </a:rPr>
              <a:t>    temp = </a:t>
            </a:r>
            <a:r>
              <a:rPr lang="en-GB" sz="1200" b="1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float</a:t>
            </a:r>
            <a:r>
              <a:rPr lang="en-GB" sz="1200" b="1" dirty="0">
                <a:latin typeface="Consolas" panose="020B0609020204030204" pitchFamily="49" charset="0"/>
                <a:cs typeface="Consolas" panose="020B0609020204030204" pitchFamily="49" charset="0"/>
              </a:rPr>
              <a:t>(temp)</a:t>
            </a:r>
            <a:br>
              <a:rPr lang="en-GB" sz="1200" b="1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200" b="1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-GB" sz="1200" b="1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200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GB" sz="1200" b="1" dirty="0" err="1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Huuu</a:t>
            </a:r>
            <a:r>
              <a:rPr lang="en-GB" sz="1200" b="1" dirty="0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with such heat I better shut myself down!</a:t>
            </a:r>
            <a:r>
              <a:rPr lang="en-GB" sz="1200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GB" sz="1200" b="1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 sz="9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2A491D7-D2A9-9D4E-BDB9-159592B6CED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D56C10-7032-E544-ABEF-DD2F1FACA0F6}"/>
              </a:ext>
            </a:extLst>
          </p:cNvPr>
          <p:cNvSpPr txBox="1"/>
          <p:nvPr/>
        </p:nvSpPr>
        <p:spPr>
          <a:xfrm>
            <a:off x="5724128" y="2967335"/>
            <a:ext cx="2736304" cy="92333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Changes with respect to the solution of Exercise 1 are in </a:t>
            </a:r>
            <a:r>
              <a:rPr lang="en-US" b="1" dirty="0"/>
              <a:t>bold</a:t>
            </a:r>
            <a:r>
              <a:rPr lang="en-US" dirty="0"/>
              <a:t>!</a:t>
            </a:r>
          </a:p>
        </p:txBody>
      </p:sp>
      <p:cxnSp>
        <p:nvCxnSpPr>
          <p:cNvPr id="6" name="Elbow Connector 5">
            <a:extLst>
              <a:ext uri="{FF2B5EF4-FFF2-40B4-BE49-F238E27FC236}">
                <a16:creationId xmlns:a16="http://schemas.microsoft.com/office/drawing/2014/main" id="{693B5F52-9AF4-0C41-9459-6E56D373C89C}"/>
              </a:ext>
            </a:extLst>
          </p:cNvPr>
          <p:cNvCxnSpPr>
            <a:cxnSpLocks/>
            <a:stCxn id="4" idx="0"/>
          </p:cNvCxnSpPr>
          <p:nvPr/>
        </p:nvCxnSpPr>
        <p:spPr>
          <a:xfrm rot="16200000" flipV="1">
            <a:off x="5594922" y="1469977"/>
            <a:ext cx="1482550" cy="1512166"/>
          </a:xfrm>
          <a:prstGeom prst="bentConnector2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Elbow Connector 7">
            <a:extLst>
              <a:ext uri="{FF2B5EF4-FFF2-40B4-BE49-F238E27FC236}">
                <a16:creationId xmlns:a16="http://schemas.microsoft.com/office/drawing/2014/main" id="{71EB1624-D343-FA48-AF12-9B1774171A35}"/>
              </a:ext>
            </a:extLst>
          </p:cNvPr>
          <p:cNvCxnSpPr>
            <a:cxnSpLocks/>
            <a:stCxn id="4" idx="0"/>
          </p:cNvCxnSpPr>
          <p:nvPr/>
        </p:nvCxnSpPr>
        <p:spPr>
          <a:xfrm rot="16200000" flipV="1">
            <a:off x="4247965" y="123020"/>
            <a:ext cx="576062" cy="5112568"/>
          </a:xfrm>
          <a:prstGeom prst="bentConnector2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Elbow Connector 11">
            <a:extLst>
              <a:ext uri="{FF2B5EF4-FFF2-40B4-BE49-F238E27FC236}">
                <a16:creationId xmlns:a16="http://schemas.microsoft.com/office/drawing/2014/main" id="{478B2E26-F853-5348-ACAB-FA135E586D85}"/>
              </a:ext>
            </a:extLst>
          </p:cNvPr>
          <p:cNvCxnSpPr>
            <a:cxnSpLocks/>
            <a:stCxn id="4" idx="2"/>
          </p:cNvCxnSpPr>
          <p:nvPr/>
        </p:nvCxnSpPr>
        <p:spPr>
          <a:xfrm rot="5400000">
            <a:off x="4982855" y="3479814"/>
            <a:ext cx="1698575" cy="2520276"/>
          </a:xfrm>
          <a:prstGeom prst="bentConnector2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Elbow Connector 14">
            <a:extLst>
              <a:ext uri="{FF2B5EF4-FFF2-40B4-BE49-F238E27FC236}">
                <a16:creationId xmlns:a16="http://schemas.microsoft.com/office/drawing/2014/main" id="{68FF0D2C-B442-E24E-873A-B2457C505FBC}"/>
              </a:ext>
            </a:extLst>
          </p:cNvPr>
          <p:cNvCxnSpPr>
            <a:cxnSpLocks/>
            <a:stCxn id="4" idx="2"/>
          </p:cNvCxnSpPr>
          <p:nvPr/>
        </p:nvCxnSpPr>
        <p:spPr>
          <a:xfrm rot="5400000">
            <a:off x="5076222" y="4034845"/>
            <a:ext cx="2160238" cy="1871879"/>
          </a:xfrm>
          <a:prstGeom prst="bentConnector3">
            <a:avLst>
              <a:gd name="adj1" fmla="val 100150"/>
            </a:avLst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661593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622CB-3AC4-A848-BE8D-B218E603F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Exercise 4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AB3BC18-199B-C44F-B339-5735479968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Write a program that asks the user for 3 angles in degrees and checks, if possible, which triangle you can build with them: </a:t>
            </a:r>
          </a:p>
          <a:p>
            <a:r>
              <a:rPr lang="en-US" dirty="0"/>
              <a:t>Equilateral triangles have all angles equal;</a:t>
            </a:r>
          </a:p>
          <a:p>
            <a:r>
              <a:rPr lang="en-US" dirty="0"/>
              <a:t>Isosceles triangles have 2 equal angles; </a:t>
            </a:r>
          </a:p>
          <a:p>
            <a:r>
              <a:rPr lang="en-US" dirty="0"/>
              <a:t>Scalene triangles have all of them are different.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This check should be done in a function. The function should return the type of triangle.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Rules are the same as the previous exercise.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206D26-8D48-9945-8B1A-4DD1884AB4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7744" y="3501008"/>
            <a:ext cx="4896544" cy="1356320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D4105E9-DF1E-A646-A6E4-E26C11F44CF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319339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622CB-3AC4-A848-BE8D-B218E603F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Solution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AB3BC18-199B-C44F-B339-5735479968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sz="1400" b="1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lang="en-GB" sz="1400" b="1" dirty="0" err="1">
                <a:solidFill>
                  <a:srgbClr val="FFC66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get_triangle_type</a:t>
            </a:r>
            <a:r>
              <a:rPr lang="en-GB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(angle_1</a:t>
            </a:r>
            <a:r>
              <a:rPr lang="en-GB" sz="1400" b="1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angle_2</a:t>
            </a:r>
            <a:r>
              <a:rPr lang="en-GB" sz="1400" b="1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angle_3):</a:t>
            </a:r>
          </a:p>
          <a:p>
            <a:pPr marL="0" indent="0">
              <a:buNone/>
            </a:pPr>
            <a:r>
              <a:rPr lang="en-GB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    res = </a:t>
            </a:r>
            <a:r>
              <a:rPr lang="en-GB" sz="1400" b="1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GB" sz="1400" b="1" dirty="0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scalene</a:t>
            </a:r>
            <a:r>
              <a:rPr lang="en-GB" sz="1400" b="1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b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sz="14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angle_1 + angle_2 + angle_3 != </a:t>
            </a:r>
            <a:r>
              <a:rPr lang="en-GB" sz="14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180</a:t>
            </a: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b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res = </a:t>
            </a:r>
            <a:r>
              <a:rPr lang="en-GB" sz="1400" b="1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GB" sz="1400" b="1" dirty="0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none</a:t>
            </a:r>
            <a:r>
              <a:rPr lang="en-GB" sz="1400" b="1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br>
              <a:rPr lang="en-GB" sz="1400" b="1" dirty="0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400" dirty="0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sz="1400" dirty="0" err="1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elif</a:t>
            </a:r>
            <a:r>
              <a:rPr lang="en-GB" sz="14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angle_1 == angle2 </a:t>
            </a:r>
            <a:r>
              <a:rPr lang="en-GB" sz="14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and </a:t>
            </a: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angle_2 == angle_3:</a:t>
            </a:r>
            <a:b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res = </a:t>
            </a:r>
            <a:r>
              <a:rPr lang="en-GB" sz="1400" b="1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GB" sz="1400" b="1" dirty="0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equilateral</a:t>
            </a:r>
            <a:r>
              <a:rPr lang="en-GB" sz="1400" b="1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br>
              <a:rPr lang="en-GB" sz="1400" b="1" dirty="0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400" dirty="0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sz="1400" dirty="0" err="1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elif</a:t>
            </a:r>
            <a:r>
              <a:rPr lang="en-GB" sz="14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angle_1 == angle2 </a:t>
            </a:r>
            <a:r>
              <a:rPr lang="en-GB" sz="14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or </a:t>
            </a: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angle_2 == angle_3 </a:t>
            </a:r>
            <a:r>
              <a:rPr lang="en-GB" sz="14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or </a:t>
            </a: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angle_3 == angle_1:</a:t>
            </a:r>
            <a:b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res = </a:t>
            </a:r>
            <a:r>
              <a:rPr lang="en-GB" sz="1400" b="1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GB" sz="1400" b="1" dirty="0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isosceles</a:t>
            </a:r>
            <a:r>
              <a:rPr lang="en-GB" sz="1400" b="1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br>
              <a:rPr lang="en-GB" sz="1400" b="1" dirty="0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400" dirty="0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sz="1400" b="1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GB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res</a:t>
            </a:r>
            <a:b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400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400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GB" sz="1400" dirty="0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Angles Checkers for Triangles (1.</a:t>
            </a:r>
            <a:r>
              <a:rPr lang="en-GB" sz="1400" b="1" dirty="0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GB" sz="1400" dirty="0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GB" sz="1400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angle_1 = </a:t>
            </a:r>
            <a:r>
              <a:rPr lang="en-GB" sz="1400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float</a:t>
            </a: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400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input</a:t>
            </a: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400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GB" sz="1400" dirty="0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1st angle: </a:t>
            </a:r>
            <a:r>
              <a:rPr lang="en-GB" sz="1400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))</a:t>
            </a:r>
            <a:b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angle_2 = </a:t>
            </a:r>
            <a:r>
              <a:rPr lang="en-GB" sz="1400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float</a:t>
            </a: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400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input</a:t>
            </a: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400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GB" sz="1400" dirty="0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2nd angle: </a:t>
            </a:r>
            <a:r>
              <a:rPr lang="en-GB" sz="1400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))</a:t>
            </a:r>
            <a:b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angle_3 = </a:t>
            </a:r>
            <a:r>
              <a:rPr lang="en-GB" sz="1400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float</a:t>
            </a: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400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input</a:t>
            </a: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400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GB" sz="1400" dirty="0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3rd angle: </a:t>
            </a:r>
            <a:r>
              <a:rPr lang="en-GB" sz="1400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))</a:t>
            </a:r>
            <a:b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4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triangle_type</a:t>
            </a:r>
            <a:r>
              <a:rPr lang="en-GB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GB" sz="14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get_triangle_type</a:t>
            </a:r>
            <a:r>
              <a:rPr lang="en-GB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(angle_1</a:t>
            </a:r>
            <a:r>
              <a:rPr lang="en-GB" sz="1400" b="1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angle_2</a:t>
            </a:r>
            <a:r>
              <a:rPr lang="en-GB" sz="1400" b="1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angle_3)</a:t>
            </a:r>
            <a:br>
              <a:rPr lang="en-GB" sz="1400" b="1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GB" sz="1400" b="1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400" b="1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lang="en-GB" sz="14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triangle_type</a:t>
            </a:r>
            <a:r>
              <a:rPr lang="en-GB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 == </a:t>
            </a:r>
            <a:r>
              <a:rPr lang="en-GB" sz="1400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GB" sz="1400" b="1" dirty="0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none</a:t>
            </a:r>
            <a:r>
              <a:rPr lang="en-GB" sz="1400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GB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br>
              <a:rPr lang="en-GB" sz="1400" b="1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sz="1400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400" dirty="0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"You can't build a triangle out of these angles!!!"</a:t>
            </a: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400" b="1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else</a:t>
            </a:r>
            <a:r>
              <a:rPr lang="en-GB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br>
              <a:rPr lang="en-GB" sz="1400" b="1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sz="1400" b="1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-GB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400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GB" sz="1400" b="1" dirty="0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You can build an</a:t>
            </a:r>
            <a:r>
              <a:rPr lang="en-GB" sz="1400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GB" sz="1400" b="1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sz="14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triangle_type</a:t>
            </a:r>
            <a:r>
              <a:rPr lang="en-GB" sz="1400" b="1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sz="1400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GB" sz="1400" b="1" dirty="0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triangle</a:t>
            </a:r>
            <a:r>
              <a:rPr lang="en-GB" sz="1400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GB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 sz="14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5355A06-26B1-3B4A-88D4-6D54CA66CEB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2948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3FC00-5AEA-D548-A29B-74552884F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far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9ED5E-FC51-FB47-8B07-24FE448646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200" y="1340768"/>
            <a:ext cx="8489950" cy="4825206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Can you write a program that averages a series of user inputs? Yes!</a:t>
            </a:r>
          </a:p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n = </a:t>
            </a:r>
            <a:r>
              <a:rPr lang="en-GB" sz="1800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800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input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800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GB" sz="1800" dirty="0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How many values?</a:t>
            </a:r>
            <a:r>
              <a:rPr lang="en-GB" sz="1800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))</a:t>
            </a:r>
            <a:b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num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GB" sz="18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br>
              <a:rPr lang="en-GB" sz="1800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8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 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i </a:t>
            </a:r>
            <a:r>
              <a:rPr lang="en-GB" sz="18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 </a:t>
            </a:r>
            <a:r>
              <a:rPr lang="en-GB" sz="1800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range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(n):</a:t>
            </a:r>
            <a:b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    v = </a:t>
            </a:r>
            <a:r>
              <a:rPr lang="en-GB" sz="1800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float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800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input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800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GB" sz="1800" dirty="0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Value number </a:t>
            </a:r>
            <a:r>
              <a:rPr lang="en-GB" sz="1800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GB" sz="1800" dirty="0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+ </a:t>
            </a:r>
            <a:r>
              <a:rPr lang="en-GB" sz="1800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80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GB" sz="1800">
                <a:latin typeface="Consolas" panose="020B0609020204030204" pitchFamily="49" charset="0"/>
                <a:cs typeface="Consolas" panose="020B0609020204030204" pitchFamily="49" charset="0"/>
              </a:rPr>
              <a:t>+1) 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+ </a:t>
            </a:r>
            <a:r>
              <a:rPr lang="en-GB" sz="1800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GB" sz="1800" dirty="0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GB" sz="1800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))</a:t>
            </a:r>
            <a:b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num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GB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num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 + v</a:t>
            </a:r>
            <a:b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800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800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GB" sz="1800" dirty="0">
                <a:solidFill>
                  <a:srgbClr val="6A875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The average is:</a:t>
            </a:r>
            <a:r>
              <a:rPr lang="en-GB" sz="1800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GB" sz="18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num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 / n)</a:t>
            </a:r>
            <a:b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GB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Can you compute this average again without the 2</a:t>
            </a:r>
            <a:r>
              <a:rPr lang="en-GB" baseline="30000" dirty="0">
                <a:latin typeface="Arial" panose="020B0604020202020204" pitchFamily="34" charset="0"/>
                <a:cs typeface="Arial" panose="020B0604020202020204" pitchFamily="34" charset="0"/>
              </a:rPr>
              <a:t>nd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element?</a:t>
            </a:r>
          </a:p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Umh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!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B40A0EA-EA36-D04A-8F2D-791548C4311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8441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3FC00-5AEA-D548-A29B-74552884F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Structures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9ED5E-FC51-FB47-8B07-24FE448646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200" y="1340768"/>
            <a:ext cx="8489950" cy="4825206"/>
          </a:xfrm>
        </p:spPr>
        <p:txBody>
          <a:bodyPr/>
          <a:lstStyle/>
          <a:p>
            <a:pPr marL="0" indent="0">
              <a:buNone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In Python, there are 4 data structures: 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Lists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Tuples 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Sets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Dictionaries </a:t>
            </a:r>
          </a:p>
          <a:p>
            <a:pPr marL="0" indent="0">
              <a:buNone/>
            </a:pP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These should be used based on your needs. Usually also to maximise the overall speed of your program in performing these operations: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Access: Reading an element stored in a specific location of the data structure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Search: Finding a specific element within the data structure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Insert: Adding a new element to the data structure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Delete: Delete an element from the data structure</a:t>
            </a:r>
          </a:p>
          <a:p>
            <a:pPr marL="0" indent="0">
              <a:buNone/>
            </a:pP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B40A0EA-EA36-D04A-8F2D-791548C4311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113742"/>
      </p:ext>
    </p:extLst>
  </p:cSld>
  <p:clrMapOvr>
    <a:masterClrMapping/>
  </p:clrMapOvr>
</p:sld>
</file>

<file path=ppt/theme/theme1.xml><?xml version="1.0" encoding="utf-8"?>
<a:theme xmlns:a="http://schemas.openxmlformats.org/drawingml/2006/main" name="1_Custom Design">
  <a:themeElements>
    <a:clrScheme name="Custom Design 15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7FA1AC"/>
      </a:accent1>
      <a:accent2>
        <a:srgbClr val="459CBD"/>
      </a:accent2>
      <a:accent3>
        <a:srgbClr val="FFFFFF"/>
      </a:accent3>
      <a:accent4>
        <a:srgbClr val="000000"/>
      </a:accent4>
      <a:accent5>
        <a:srgbClr val="C0CDD2"/>
      </a:accent5>
      <a:accent6>
        <a:srgbClr val="3E8DAB"/>
      </a:accent6>
      <a:hlink>
        <a:srgbClr val="A8C0D1"/>
      </a:hlink>
      <a:folHlink>
        <a:srgbClr val="C88BA9"/>
      </a:folHlink>
    </a:clrScheme>
    <a:fontScheme name="Custom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7FA1AC"/>
        </a:accent1>
        <a:accent2>
          <a:srgbClr val="004359"/>
        </a:accent2>
        <a:accent3>
          <a:srgbClr val="FFFFFF"/>
        </a:accent3>
        <a:accent4>
          <a:srgbClr val="000000"/>
        </a:accent4>
        <a:accent5>
          <a:srgbClr val="C0CDD2"/>
        </a:accent5>
        <a:accent6>
          <a:srgbClr val="003C50"/>
        </a:accent6>
        <a:hlink>
          <a:srgbClr val="4B4620"/>
        </a:hlink>
        <a:folHlink>
          <a:srgbClr val="B25D8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14">
        <a:dk1>
          <a:srgbClr val="000000"/>
        </a:dk1>
        <a:lt1>
          <a:srgbClr val="FFFFFF"/>
        </a:lt1>
        <a:dk2>
          <a:srgbClr val="004359"/>
        </a:dk2>
        <a:lt2>
          <a:srgbClr val="808080"/>
        </a:lt2>
        <a:accent1>
          <a:srgbClr val="7FA1AC"/>
        </a:accent1>
        <a:accent2>
          <a:srgbClr val="004359"/>
        </a:accent2>
        <a:accent3>
          <a:srgbClr val="FFFFFF"/>
        </a:accent3>
        <a:accent4>
          <a:srgbClr val="000000"/>
        </a:accent4>
        <a:accent5>
          <a:srgbClr val="C0CDD2"/>
        </a:accent5>
        <a:accent6>
          <a:srgbClr val="003C50"/>
        </a:accent6>
        <a:hlink>
          <a:srgbClr val="4B4620"/>
        </a:hlink>
        <a:folHlink>
          <a:srgbClr val="B25D8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1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7FA1AC"/>
        </a:accent1>
        <a:accent2>
          <a:srgbClr val="459CBD"/>
        </a:accent2>
        <a:accent3>
          <a:srgbClr val="FFFFFF"/>
        </a:accent3>
        <a:accent4>
          <a:srgbClr val="000000"/>
        </a:accent4>
        <a:accent5>
          <a:srgbClr val="C0CDD2"/>
        </a:accent5>
        <a:accent6>
          <a:srgbClr val="3E8DAB"/>
        </a:accent6>
        <a:hlink>
          <a:srgbClr val="A8C0D1"/>
        </a:hlink>
        <a:folHlink>
          <a:srgbClr val="C88BA9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31483</TotalTime>
  <Words>3177</Words>
  <Application>Microsoft Macintosh PowerPoint</Application>
  <PresentationFormat>On-screen Show (4:3)</PresentationFormat>
  <Paragraphs>461</Paragraphs>
  <Slides>44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2" baseType="lpstr">
      <vt:lpstr>Arial</vt:lpstr>
      <vt:lpstr>Calibri</vt:lpstr>
      <vt:lpstr>Cambria Math</vt:lpstr>
      <vt:lpstr>Consolas</vt:lpstr>
      <vt:lpstr>Helvetica Neue</vt:lpstr>
      <vt:lpstr>Helvetica Neue Light</vt:lpstr>
      <vt:lpstr>Times New Roman</vt:lpstr>
      <vt:lpstr>1_Custom Design</vt:lpstr>
      <vt:lpstr>PowerPoint Presentation</vt:lpstr>
      <vt:lpstr>Python III</vt:lpstr>
      <vt:lpstr>Our Python (Imperative) Journey</vt:lpstr>
      <vt:lpstr>Review Exercise 3</vt:lpstr>
      <vt:lpstr>Solution</vt:lpstr>
      <vt:lpstr>Review Exercise 4</vt:lpstr>
      <vt:lpstr>Solution</vt:lpstr>
      <vt:lpstr>So far</vt:lpstr>
      <vt:lpstr>Data Structures</vt:lpstr>
      <vt:lpstr>Tuples ()</vt:lpstr>
      <vt:lpstr>Lists []</vt:lpstr>
      <vt:lpstr>Lists [] (II)</vt:lpstr>
      <vt:lpstr>Sets {} (set() if empty)</vt:lpstr>
      <vt:lpstr>Sets {} (II)</vt:lpstr>
      <vt:lpstr>Dictionaries {}</vt:lpstr>
      <vt:lpstr>Dictionaries {} (II)</vt:lpstr>
      <vt:lpstr>For Loops and Data Structures</vt:lpstr>
      <vt:lpstr>Strings (II)</vt:lpstr>
      <vt:lpstr>String Manipulation</vt:lpstr>
      <vt:lpstr>Performance of Data Structures</vt:lpstr>
      <vt:lpstr>Which Data Structure</vt:lpstr>
      <vt:lpstr>Files</vt:lpstr>
      <vt:lpstr>Exercise 5 (30 Minutes) </vt:lpstr>
      <vt:lpstr>Exercise 6 (10 Minutes)</vt:lpstr>
      <vt:lpstr>IDE and Debugger</vt:lpstr>
      <vt:lpstr>Anaconda</vt:lpstr>
      <vt:lpstr>Anaconda (II)</vt:lpstr>
      <vt:lpstr>Jupyter Notebook</vt:lpstr>
      <vt:lpstr>Debugger</vt:lpstr>
      <vt:lpstr>Integrated Development Environment (IDE)</vt:lpstr>
      <vt:lpstr>PyCharm (IDE)</vt:lpstr>
      <vt:lpstr>PyCharm Ecosystem</vt:lpstr>
      <vt:lpstr>PyCharm</vt:lpstr>
      <vt:lpstr>PyCharm</vt:lpstr>
      <vt:lpstr>PyCharm</vt:lpstr>
      <vt:lpstr>PyCharm</vt:lpstr>
      <vt:lpstr>PyCharm</vt:lpstr>
      <vt:lpstr>PyCharm</vt:lpstr>
      <vt:lpstr>VCS in PyCharm</vt:lpstr>
      <vt:lpstr>VCS in PyCharm</vt:lpstr>
      <vt:lpstr>Debugging in PyCharm</vt:lpstr>
      <vt:lpstr>Debugging in PyCharm</vt:lpstr>
      <vt:lpstr>Debugging in PyCharm</vt:lpstr>
      <vt:lpstr>Debugging in PyCharm</vt:lpstr>
    </vt:vector>
  </TitlesOfParts>
  <Company>UCL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Simon Brown</dc:creator>
  <cp:lastModifiedBy>Lipani, Aldo</cp:lastModifiedBy>
  <cp:revision>495</cp:revision>
  <cp:lastPrinted>2012-07-12T12:58:07Z</cp:lastPrinted>
  <dcterms:created xsi:type="dcterms:W3CDTF">2012-10-26T04:04:39Z</dcterms:created>
  <dcterms:modified xsi:type="dcterms:W3CDTF">2023-10-24T10:42:38Z</dcterms:modified>
</cp:coreProperties>
</file>